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Krona One"/>
      <p:regular r:id="rId56"/>
    </p:embeddedFont>
    <p:embeddedFont>
      <p:font typeface="Proxima Nova"/>
      <p:regular r:id="rId57"/>
      <p:bold r:id="rId58"/>
      <p:italic r:id="rId59"/>
      <p:boldItalic r:id="rId60"/>
    </p:embeddedFont>
    <p:embeddedFont>
      <p:font typeface="Libre Franklin"/>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Bebas Neue"/>
      <p:regular r:id="rId71"/>
    </p:embeddedFont>
    <p:embeddedFont>
      <p:font typeface="Proxima Nova Semibold"/>
      <p:regular r:id="rId72"/>
      <p:bold r:id="rId73"/>
      <p:boldItalic r:id="rId74"/>
    </p:embeddedFont>
    <p:embeddedFont>
      <p:font typeface="Barlow"/>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816EA5-0E64-4D49-B8C5-B9502D03C586}">
  <a:tblStyle styleId="{F1816EA5-0E64-4D49-B8C5-B9502D03C5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fntdata"/><Relationship Id="rId72" Type="http://schemas.openxmlformats.org/officeDocument/2006/relationships/font" Target="fonts/ProximaNovaSemibold-regular.fntdata"/><Relationship Id="rId31" Type="http://schemas.openxmlformats.org/officeDocument/2006/relationships/slide" Target="slides/slide25.xml"/><Relationship Id="rId75" Type="http://schemas.openxmlformats.org/officeDocument/2006/relationships/font" Target="fonts/Barlow-regular.fntdata"/><Relationship Id="rId30" Type="http://schemas.openxmlformats.org/officeDocument/2006/relationships/slide" Target="slides/slide24.xml"/><Relationship Id="rId74" Type="http://schemas.openxmlformats.org/officeDocument/2006/relationships/font" Target="fonts/ProximaNovaSemibold-boldItalic.fntdata"/><Relationship Id="rId33" Type="http://schemas.openxmlformats.org/officeDocument/2006/relationships/slide" Target="slides/slide27.xml"/><Relationship Id="rId77" Type="http://schemas.openxmlformats.org/officeDocument/2006/relationships/font" Target="fonts/Barlow-italic.fntdata"/><Relationship Id="rId32" Type="http://schemas.openxmlformats.org/officeDocument/2006/relationships/slide" Target="slides/slide26.xml"/><Relationship Id="rId76" Type="http://schemas.openxmlformats.org/officeDocument/2006/relationships/font" Target="fonts/Barlow-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Barlow-boldItalic.fntdata"/><Relationship Id="rId71" Type="http://schemas.openxmlformats.org/officeDocument/2006/relationships/font" Target="fonts/BebasNeue-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old.fntdata"/><Relationship Id="rId61" Type="http://schemas.openxmlformats.org/officeDocument/2006/relationships/font" Target="fonts/LibreFranklin-regular.fntdata"/><Relationship Id="rId20" Type="http://schemas.openxmlformats.org/officeDocument/2006/relationships/slide" Target="slides/slide14.xml"/><Relationship Id="rId64" Type="http://schemas.openxmlformats.org/officeDocument/2006/relationships/font" Target="fonts/LibreFranklin-boldItalic.fntdata"/><Relationship Id="rId63" Type="http://schemas.openxmlformats.org/officeDocument/2006/relationships/font" Target="fonts/LibreFranklin-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KronaOne-regular.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8898af3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8898af3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a808cce80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a808cce80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a808cce80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a808cce80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a808cce80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a808cce80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adcf4fe7c8_0_1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adcf4fe7c8_0_1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8d152111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8d152111a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948a2256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948a2256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05afc4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05afc4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a808cce80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a808cce80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a808cce80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a808cce80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50092b3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50092b3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a808cce8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a808cce8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a808cce80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a808cce80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a808cce80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a808cce80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a808cce80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a808cce80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a808cce80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a808cce80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a50092b3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a50092b3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a808cce80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a808cce80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1f924e3519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1f924e3519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a50092b3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a50092b3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a808cce80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a808cce80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a50092b33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a50092b33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adcf4fe7c8_0_8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adcf4fe7c8_0_8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adcf4fe7c8_0_8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adcf4fe7c8_0_8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adcf4fe7c8_0_8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adcf4fe7c8_0_8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adcf4fe7c8_0_8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adcf4fe7c8_0_8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adcf4fe7c8_0_8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adcf4fe7c8_0_8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adcf4fe7c8_0_9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adcf4fe7c8_0_9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1adcf4fe7c8_0_1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1adcf4fe7c8_0_1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1adcf4fe7c8_0_1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1adcf4fe7c8_0_1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50092b339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50092b339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g1adcf4fe7c8_0_1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3" name="Google Shape;4223;g1adcf4fe7c8_0_1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6" name="Shape 4626"/>
        <p:cNvGrpSpPr/>
        <p:nvPr/>
      </p:nvGrpSpPr>
      <p:grpSpPr>
        <a:xfrm>
          <a:off x="0" y="0"/>
          <a:ext cx="0" cy="0"/>
          <a:chOff x="0" y="0"/>
          <a:chExt cx="0" cy="0"/>
        </a:xfrm>
      </p:grpSpPr>
      <p:sp>
        <p:nvSpPr>
          <p:cNvPr id="4627" name="Google Shape;4627;g1adcf4fe7c8_0_1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8" name="Google Shape;4628;g1adcf4fe7c8_0_1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6" name="Shape 5006"/>
        <p:cNvGrpSpPr/>
        <p:nvPr/>
      </p:nvGrpSpPr>
      <p:grpSpPr>
        <a:xfrm>
          <a:off x="0" y="0"/>
          <a:ext cx="0" cy="0"/>
          <a:chOff x="0" y="0"/>
          <a:chExt cx="0" cy="0"/>
        </a:xfrm>
      </p:grpSpPr>
      <p:sp>
        <p:nvSpPr>
          <p:cNvPr id="5007" name="Google Shape;5007;g1adcf4fe7c8_0_1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1adcf4fe7c8_0_1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0" name="Shape 5420"/>
        <p:cNvGrpSpPr/>
        <p:nvPr/>
      </p:nvGrpSpPr>
      <p:grpSpPr>
        <a:xfrm>
          <a:off x="0" y="0"/>
          <a:ext cx="0" cy="0"/>
          <a:chOff x="0" y="0"/>
          <a:chExt cx="0" cy="0"/>
        </a:xfrm>
      </p:grpSpPr>
      <p:sp>
        <p:nvSpPr>
          <p:cNvPr id="5421" name="Google Shape;5421;g1adcf4fe7c8_0_13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2" name="Google Shape;5422;g1adcf4fe7c8_0_13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1" name="Shape 5781"/>
        <p:cNvGrpSpPr/>
        <p:nvPr/>
      </p:nvGrpSpPr>
      <p:grpSpPr>
        <a:xfrm>
          <a:off x="0" y="0"/>
          <a:ext cx="0" cy="0"/>
          <a:chOff x="0" y="0"/>
          <a:chExt cx="0" cy="0"/>
        </a:xfrm>
      </p:grpSpPr>
      <p:sp>
        <p:nvSpPr>
          <p:cNvPr id="5782" name="Google Shape;5782;g1adcf4fe7c8_0_13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3" name="Google Shape;5783;g1adcf4fe7c8_0_13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1" name="Shape 6291"/>
        <p:cNvGrpSpPr/>
        <p:nvPr/>
      </p:nvGrpSpPr>
      <p:grpSpPr>
        <a:xfrm>
          <a:off x="0" y="0"/>
          <a:ext cx="0" cy="0"/>
          <a:chOff x="0" y="0"/>
          <a:chExt cx="0" cy="0"/>
        </a:xfrm>
      </p:grpSpPr>
      <p:sp>
        <p:nvSpPr>
          <p:cNvPr id="6292" name="Google Shape;6292;g1adcf4fe7c8_0_14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3" name="Google Shape;6293;g1adcf4fe7c8_0_14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1" name="Shape 6911"/>
        <p:cNvGrpSpPr/>
        <p:nvPr/>
      </p:nvGrpSpPr>
      <p:grpSpPr>
        <a:xfrm>
          <a:off x="0" y="0"/>
          <a:ext cx="0" cy="0"/>
          <a:chOff x="0" y="0"/>
          <a:chExt cx="0" cy="0"/>
        </a:xfrm>
      </p:grpSpPr>
      <p:sp>
        <p:nvSpPr>
          <p:cNvPr id="6912" name="Google Shape;6912;g1adcf4fe7c8_0_14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3" name="Google Shape;6913;g1adcf4fe7c8_0_14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5" name="Shape 7505"/>
        <p:cNvGrpSpPr/>
        <p:nvPr/>
      </p:nvGrpSpPr>
      <p:grpSpPr>
        <a:xfrm>
          <a:off x="0" y="0"/>
          <a:ext cx="0" cy="0"/>
          <a:chOff x="0" y="0"/>
          <a:chExt cx="0" cy="0"/>
        </a:xfrm>
      </p:grpSpPr>
      <p:sp>
        <p:nvSpPr>
          <p:cNvPr id="7506" name="Google Shape;7506;g1adcf4fe7c8_0_1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7" name="Google Shape;7507;g1adcf4fe7c8_0_1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6" name="Shape 7826"/>
        <p:cNvGrpSpPr/>
        <p:nvPr/>
      </p:nvGrpSpPr>
      <p:grpSpPr>
        <a:xfrm>
          <a:off x="0" y="0"/>
          <a:ext cx="0" cy="0"/>
          <a:chOff x="0" y="0"/>
          <a:chExt cx="0" cy="0"/>
        </a:xfrm>
      </p:grpSpPr>
      <p:sp>
        <p:nvSpPr>
          <p:cNvPr id="7827" name="Google Shape;7827;g1adcf4fe7c8_0_15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8" name="Google Shape;7828;g1adcf4fe7c8_0_15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4" name="Shape 8134"/>
        <p:cNvGrpSpPr/>
        <p:nvPr/>
      </p:nvGrpSpPr>
      <p:grpSpPr>
        <a:xfrm>
          <a:off x="0" y="0"/>
          <a:ext cx="0" cy="0"/>
          <a:chOff x="0" y="0"/>
          <a:chExt cx="0" cy="0"/>
        </a:xfrm>
      </p:grpSpPr>
      <p:sp>
        <p:nvSpPr>
          <p:cNvPr id="8135" name="Google Shape;8135;g1adcf4fe7c8_0_17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6" name="Google Shape;8136;g1adcf4fe7c8_0_17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a808cce8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a808cce8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8d152111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8d152111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a808cce80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a808cce8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7" y="1463040"/>
            <a:ext cx="6711600" cy="1837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5100" y="3408850"/>
            <a:ext cx="5645700" cy="37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5400000">
            <a:off x="5216850" y="1242350"/>
            <a:ext cx="5610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 name="Google Shape;12;p2"/>
          <p:cNvSpPr/>
          <p:nvPr/>
        </p:nvSpPr>
        <p:spPr>
          <a:xfrm rot="-5400000">
            <a:off x="231700" y="35035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3220325" y="-3392150"/>
            <a:ext cx="5610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1284000" y="1771875"/>
            <a:ext cx="6576000" cy="19053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8500"/>
              <a:buNone/>
              <a:defRPr sz="8500">
                <a:solidFill>
                  <a:schemeClr val="lt1"/>
                </a:solidFill>
              </a:defRPr>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68" name="Google Shape;68;p11"/>
          <p:cNvSpPr txBox="1"/>
          <p:nvPr>
            <p:ph idx="1" type="subTitle"/>
          </p:nvPr>
        </p:nvSpPr>
        <p:spPr>
          <a:xfrm>
            <a:off x="1284000" y="3677325"/>
            <a:ext cx="65760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1"/>
          <p:cNvSpPr/>
          <p:nvPr/>
        </p:nvSpPr>
        <p:spPr>
          <a:xfrm rot="-5400000">
            <a:off x="3999300" y="-3999475"/>
            <a:ext cx="1153800" cy="9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 name="Google Shape;70;p11"/>
          <p:cNvSpPr/>
          <p:nvPr/>
        </p:nvSpPr>
        <p:spPr>
          <a:xfrm rot="-5400000">
            <a:off x="4709150" y="664950"/>
            <a:ext cx="440100" cy="842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 name="Google Shape;71;p11"/>
          <p:cNvSpPr/>
          <p:nvPr/>
        </p:nvSpPr>
        <p:spPr>
          <a:xfrm rot="-5400000">
            <a:off x="7173262" y="1717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rot="-5400000">
            <a:off x="710700" y="3903900"/>
            <a:ext cx="5289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 name="Shape 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4" name="Shape 74"/>
        <p:cNvGrpSpPr/>
        <p:nvPr/>
      </p:nvGrpSpPr>
      <p:grpSpPr>
        <a:xfrm>
          <a:off x="0" y="0"/>
          <a:ext cx="0" cy="0"/>
          <a:chOff x="0" y="0"/>
          <a:chExt cx="0" cy="0"/>
        </a:xfrm>
      </p:grpSpPr>
      <p:sp>
        <p:nvSpPr>
          <p:cNvPr id="75" name="Google Shape;7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6" name="Google Shape;76;p13"/>
          <p:cNvSpPr txBox="1"/>
          <p:nvPr>
            <p:ph hasCustomPrompt="1" idx="2" type="title"/>
          </p:nvPr>
        </p:nvSpPr>
        <p:spPr>
          <a:xfrm>
            <a:off x="1522575" y="1210700"/>
            <a:ext cx="982200" cy="650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7" name="Google Shape;77;p13"/>
          <p:cNvSpPr txBox="1"/>
          <p:nvPr>
            <p:ph idx="1" type="subTitle"/>
          </p:nvPr>
        </p:nvSpPr>
        <p:spPr>
          <a:xfrm>
            <a:off x="715125" y="2187209"/>
            <a:ext cx="2445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3"/>
          <p:cNvSpPr txBox="1"/>
          <p:nvPr>
            <p:ph hasCustomPrompt="1" idx="3" type="title"/>
          </p:nvPr>
        </p:nvSpPr>
        <p:spPr>
          <a:xfrm>
            <a:off x="4155900" y="1210700"/>
            <a:ext cx="978300" cy="650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9" name="Google Shape;79;p13"/>
          <p:cNvSpPr txBox="1"/>
          <p:nvPr>
            <p:ph idx="4" type="subTitle"/>
          </p:nvPr>
        </p:nvSpPr>
        <p:spPr>
          <a:xfrm>
            <a:off x="3351300" y="2187210"/>
            <a:ext cx="24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hasCustomPrompt="1" idx="5" type="title"/>
          </p:nvPr>
        </p:nvSpPr>
        <p:spPr>
          <a:xfrm>
            <a:off x="1522575" y="2849924"/>
            <a:ext cx="982200" cy="64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1" name="Google Shape;81;p13"/>
          <p:cNvSpPr txBox="1"/>
          <p:nvPr>
            <p:ph idx="6" type="subTitle"/>
          </p:nvPr>
        </p:nvSpPr>
        <p:spPr>
          <a:xfrm>
            <a:off x="715125" y="3837152"/>
            <a:ext cx="2445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hasCustomPrompt="1" idx="7" type="title"/>
          </p:nvPr>
        </p:nvSpPr>
        <p:spPr>
          <a:xfrm>
            <a:off x="4155900" y="2849924"/>
            <a:ext cx="978300" cy="64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3" name="Google Shape;83;p13"/>
          <p:cNvSpPr txBox="1"/>
          <p:nvPr>
            <p:ph idx="8" type="subTitle"/>
          </p:nvPr>
        </p:nvSpPr>
        <p:spPr>
          <a:xfrm>
            <a:off x="3351300" y="3837162"/>
            <a:ext cx="24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3"/>
          <p:cNvSpPr txBox="1"/>
          <p:nvPr>
            <p:ph idx="9" type="subTitle"/>
          </p:nvPr>
        </p:nvSpPr>
        <p:spPr>
          <a:xfrm>
            <a:off x="715125" y="1762300"/>
            <a:ext cx="24459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13"/>
          <p:cNvSpPr txBox="1"/>
          <p:nvPr>
            <p:ph idx="13" type="subTitle"/>
          </p:nvPr>
        </p:nvSpPr>
        <p:spPr>
          <a:xfrm>
            <a:off x="3351300" y="1762300"/>
            <a:ext cx="244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3"/>
          <p:cNvSpPr txBox="1"/>
          <p:nvPr>
            <p:ph idx="14" type="subTitle"/>
          </p:nvPr>
        </p:nvSpPr>
        <p:spPr>
          <a:xfrm>
            <a:off x="715125" y="3416067"/>
            <a:ext cx="24459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3"/>
          <p:cNvSpPr txBox="1"/>
          <p:nvPr>
            <p:ph idx="15" type="subTitle"/>
          </p:nvPr>
        </p:nvSpPr>
        <p:spPr>
          <a:xfrm>
            <a:off x="3351300" y="3416075"/>
            <a:ext cx="244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13"/>
          <p:cNvSpPr txBox="1"/>
          <p:nvPr>
            <p:ph hasCustomPrompt="1" idx="16" type="title"/>
          </p:nvPr>
        </p:nvSpPr>
        <p:spPr>
          <a:xfrm>
            <a:off x="6792100" y="1211946"/>
            <a:ext cx="978300" cy="650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9" name="Google Shape;89;p13"/>
          <p:cNvSpPr txBox="1"/>
          <p:nvPr>
            <p:ph idx="17" type="subTitle"/>
          </p:nvPr>
        </p:nvSpPr>
        <p:spPr>
          <a:xfrm>
            <a:off x="5987500" y="2188348"/>
            <a:ext cx="24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hasCustomPrompt="1" idx="18" type="title"/>
          </p:nvPr>
        </p:nvSpPr>
        <p:spPr>
          <a:xfrm>
            <a:off x="6792100" y="2851168"/>
            <a:ext cx="978300" cy="6489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1" name="Google Shape;91;p13"/>
          <p:cNvSpPr txBox="1"/>
          <p:nvPr>
            <p:ph idx="19" type="subTitle"/>
          </p:nvPr>
        </p:nvSpPr>
        <p:spPr>
          <a:xfrm>
            <a:off x="5987500" y="3838299"/>
            <a:ext cx="24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20" type="subTitle"/>
          </p:nvPr>
        </p:nvSpPr>
        <p:spPr>
          <a:xfrm>
            <a:off x="5987500" y="1763438"/>
            <a:ext cx="244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 name="Google Shape;93;p13"/>
          <p:cNvSpPr txBox="1"/>
          <p:nvPr>
            <p:ph idx="21" type="subTitle"/>
          </p:nvPr>
        </p:nvSpPr>
        <p:spPr>
          <a:xfrm>
            <a:off x="5987500" y="3417213"/>
            <a:ext cx="2441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 name="Google Shape;94;p13"/>
          <p:cNvSpPr/>
          <p:nvPr/>
        </p:nvSpPr>
        <p:spPr>
          <a:xfrm>
            <a:off x="0" y="4608500"/>
            <a:ext cx="91440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0" y="0"/>
            <a:ext cx="715200" cy="12258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8428800" y="0"/>
            <a:ext cx="715200" cy="12258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1458150" y="249800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1458150" y="980700"/>
            <a:ext cx="6227700" cy="144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7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0" name="Google Shape;100;p14"/>
          <p:cNvSpPr/>
          <p:nvPr/>
        </p:nvSpPr>
        <p:spPr>
          <a:xfrm flipH="1">
            <a:off x="714900" y="3811425"/>
            <a:ext cx="8429100" cy="133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1" name="Google Shape;101;p14"/>
          <p:cNvSpPr/>
          <p:nvPr/>
        </p:nvSpPr>
        <p:spPr>
          <a:xfrm>
            <a:off x="0" y="2498000"/>
            <a:ext cx="715200" cy="13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5400000">
            <a:off x="7901100" y="-707525"/>
            <a:ext cx="5355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2_1_1">
    <p:spTree>
      <p:nvGrpSpPr>
        <p:cNvPr id="103" name="Shape 103"/>
        <p:cNvGrpSpPr/>
        <p:nvPr/>
      </p:nvGrpSpPr>
      <p:grpSpPr>
        <a:xfrm>
          <a:off x="0" y="0"/>
          <a:ext cx="0" cy="0"/>
          <a:chOff x="0" y="0"/>
          <a:chExt cx="0" cy="0"/>
        </a:xfrm>
      </p:grpSpPr>
      <p:sp>
        <p:nvSpPr>
          <p:cNvPr id="104" name="Google Shape;10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5" name="Google Shape;105;p15"/>
          <p:cNvSpPr txBox="1"/>
          <p:nvPr>
            <p:ph idx="1" type="subTitle"/>
          </p:nvPr>
        </p:nvSpPr>
        <p:spPr>
          <a:xfrm>
            <a:off x="1333350" y="4035800"/>
            <a:ext cx="6477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5"/>
          <p:cNvSpPr/>
          <p:nvPr/>
        </p:nvSpPr>
        <p:spPr>
          <a:xfrm>
            <a:off x="8770812" y="272785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5400000">
            <a:off x="3506400" y="1356600"/>
            <a:ext cx="2805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 name="Google Shape;108;p15"/>
          <p:cNvSpPr/>
          <p:nvPr/>
        </p:nvSpPr>
        <p:spPr>
          <a:xfrm>
            <a:off x="0" y="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8428900" y="460850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223812" y="7201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2_1_2">
    <p:spTree>
      <p:nvGrpSpPr>
        <p:cNvPr id="111" name="Shape 111"/>
        <p:cNvGrpSpPr/>
        <p:nvPr/>
      </p:nvGrpSpPr>
      <p:grpSpPr>
        <a:xfrm>
          <a:off x="0" y="0"/>
          <a:ext cx="0" cy="0"/>
          <a:chOff x="0" y="0"/>
          <a:chExt cx="0" cy="0"/>
        </a:xfrm>
      </p:grpSpPr>
      <p:sp>
        <p:nvSpPr>
          <p:cNvPr id="112" name="Google Shape;11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13" name="Google Shape;113;p16"/>
          <p:cNvSpPr txBox="1"/>
          <p:nvPr>
            <p:ph idx="1" type="subTitle"/>
          </p:nvPr>
        </p:nvSpPr>
        <p:spPr>
          <a:xfrm>
            <a:off x="2385000" y="1069850"/>
            <a:ext cx="437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6"/>
          <p:cNvSpPr/>
          <p:nvPr/>
        </p:nvSpPr>
        <p:spPr>
          <a:xfrm rot="-5400000">
            <a:off x="4305300" y="302700"/>
            <a:ext cx="535500" cy="914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2_1">
    <p:spTree>
      <p:nvGrpSpPr>
        <p:cNvPr id="115" name="Shape 115"/>
        <p:cNvGrpSpPr/>
        <p:nvPr/>
      </p:nvGrpSpPr>
      <p:grpSpPr>
        <a:xfrm>
          <a:off x="0" y="0"/>
          <a:ext cx="0" cy="0"/>
          <a:chOff x="0" y="0"/>
          <a:chExt cx="0" cy="0"/>
        </a:xfrm>
      </p:grpSpPr>
      <p:sp>
        <p:nvSpPr>
          <p:cNvPr id="116" name="Google Shape;11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17" name="Google Shape;117;p17"/>
          <p:cNvSpPr txBox="1"/>
          <p:nvPr>
            <p:ph idx="1" type="subTitle"/>
          </p:nvPr>
        </p:nvSpPr>
        <p:spPr>
          <a:xfrm>
            <a:off x="720000" y="1072450"/>
            <a:ext cx="7708800" cy="353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8" name="Google Shape;118;p17"/>
          <p:cNvSpPr/>
          <p:nvPr/>
        </p:nvSpPr>
        <p:spPr>
          <a:xfrm>
            <a:off x="842890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0" y="460850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6795400" y="2752500"/>
            <a:ext cx="2348700" cy="239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1" name="Shape 121"/>
        <p:cNvGrpSpPr/>
        <p:nvPr/>
      </p:nvGrpSpPr>
      <p:grpSpPr>
        <a:xfrm>
          <a:off x="0" y="0"/>
          <a:ext cx="0" cy="0"/>
          <a:chOff x="0" y="0"/>
          <a:chExt cx="0" cy="0"/>
        </a:xfrm>
      </p:grpSpPr>
      <p:sp>
        <p:nvSpPr>
          <p:cNvPr id="122" name="Google Shape;122;p18"/>
          <p:cNvSpPr txBox="1"/>
          <p:nvPr>
            <p:ph idx="1" type="subTitle"/>
          </p:nvPr>
        </p:nvSpPr>
        <p:spPr>
          <a:xfrm>
            <a:off x="2283800" y="1321675"/>
            <a:ext cx="56163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3" name="Google Shape;123;p18"/>
          <p:cNvSpPr txBox="1"/>
          <p:nvPr>
            <p:ph idx="2" type="subTitle"/>
          </p:nvPr>
        </p:nvSpPr>
        <p:spPr>
          <a:xfrm>
            <a:off x="2283800" y="2971963"/>
            <a:ext cx="56163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4" name="Google Shape;124;p18"/>
          <p:cNvSpPr txBox="1"/>
          <p:nvPr>
            <p:ph idx="3" type="subTitle"/>
          </p:nvPr>
        </p:nvSpPr>
        <p:spPr>
          <a:xfrm>
            <a:off x="2283800" y="1843675"/>
            <a:ext cx="5616300" cy="7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5" name="Google Shape;125;p18"/>
          <p:cNvSpPr txBox="1"/>
          <p:nvPr>
            <p:ph idx="4" type="subTitle"/>
          </p:nvPr>
        </p:nvSpPr>
        <p:spPr>
          <a:xfrm>
            <a:off x="2283800" y="3493963"/>
            <a:ext cx="5616300" cy="7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6" name="Google Shape;12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7" name="Google Shape;127;p18"/>
          <p:cNvSpPr/>
          <p:nvPr/>
        </p:nvSpPr>
        <p:spPr>
          <a:xfrm flipH="1">
            <a:off x="8424025" y="0"/>
            <a:ext cx="808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28" name="Google Shape;128;p18"/>
          <p:cNvSpPr/>
          <p:nvPr/>
        </p:nvSpPr>
        <p:spPr>
          <a:xfrm>
            <a:off x="245887"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flipH="1">
            <a:off x="0" y="0"/>
            <a:ext cx="715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30" name="Google Shape;130;p18"/>
          <p:cNvSpPr/>
          <p:nvPr/>
        </p:nvSpPr>
        <p:spPr>
          <a:xfrm>
            <a:off x="7995625" y="4461525"/>
            <a:ext cx="561000" cy="6819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1" name="Shape 131"/>
        <p:cNvGrpSpPr/>
        <p:nvPr/>
      </p:nvGrpSpPr>
      <p:grpSpPr>
        <a:xfrm>
          <a:off x="0" y="0"/>
          <a:ext cx="0" cy="0"/>
          <a:chOff x="0" y="0"/>
          <a:chExt cx="0" cy="0"/>
        </a:xfrm>
      </p:grpSpPr>
      <p:sp>
        <p:nvSpPr>
          <p:cNvPr id="132" name="Google Shape;13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33" name="Google Shape;133;p19"/>
          <p:cNvSpPr txBox="1"/>
          <p:nvPr>
            <p:ph idx="1" type="subTitle"/>
          </p:nvPr>
        </p:nvSpPr>
        <p:spPr>
          <a:xfrm>
            <a:off x="718800" y="2972525"/>
            <a:ext cx="2249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4" name="Google Shape;134;p19"/>
          <p:cNvSpPr txBox="1"/>
          <p:nvPr>
            <p:ph idx="2" type="subTitle"/>
          </p:nvPr>
        </p:nvSpPr>
        <p:spPr>
          <a:xfrm>
            <a:off x="718800" y="3334925"/>
            <a:ext cx="22494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9"/>
          <p:cNvSpPr txBox="1"/>
          <p:nvPr>
            <p:ph idx="3" type="subTitle"/>
          </p:nvPr>
        </p:nvSpPr>
        <p:spPr>
          <a:xfrm>
            <a:off x="3447300" y="3334925"/>
            <a:ext cx="22494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9"/>
          <p:cNvSpPr txBox="1"/>
          <p:nvPr>
            <p:ph idx="4" type="subTitle"/>
          </p:nvPr>
        </p:nvSpPr>
        <p:spPr>
          <a:xfrm>
            <a:off x="6175800" y="3334925"/>
            <a:ext cx="22482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9"/>
          <p:cNvSpPr txBox="1"/>
          <p:nvPr>
            <p:ph idx="5" type="subTitle"/>
          </p:nvPr>
        </p:nvSpPr>
        <p:spPr>
          <a:xfrm>
            <a:off x="3447300" y="2972525"/>
            <a:ext cx="22494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8" name="Google Shape;138;p19"/>
          <p:cNvSpPr txBox="1"/>
          <p:nvPr>
            <p:ph idx="6" type="subTitle"/>
          </p:nvPr>
        </p:nvSpPr>
        <p:spPr>
          <a:xfrm>
            <a:off x="6175800" y="2972525"/>
            <a:ext cx="22482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9" name="Google Shape;139;p19"/>
          <p:cNvSpPr/>
          <p:nvPr/>
        </p:nvSpPr>
        <p:spPr>
          <a:xfrm>
            <a:off x="8428900" y="0"/>
            <a:ext cx="7152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1" y="0"/>
            <a:ext cx="373800" cy="51435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8428900" y="4608500"/>
            <a:ext cx="715200" cy="5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2" name="Shape 142"/>
        <p:cNvGrpSpPr/>
        <p:nvPr/>
      </p:nvGrpSpPr>
      <p:grpSpPr>
        <a:xfrm>
          <a:off x="0" y="0"/>
          <a:ext cx="0" cy="0"/>
          <a:chOff x="0" y="0"/>
          <a:chExt cx="0" cy="0"/>
        </a:xfrm>
      </p:grpSpPr>
      <p:sp>
        <p:nvSpPr>
          <p:cNvPr id="143" name="Google Shape;14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44" name="Google Shape;144;p20"/>
          <p:cNvSpPr txBox="1"/>
          <p:nvPr>
            <p:ph idx="1" type="subTitle"/>
          </p:nvPr>
        </p:nvSpPr>
        <p:spPr>
          <a:xfrm>
            <a:off x="2834425" y="1191375"/>
            <a:ext cx="46098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20"/>
          <p:cNvSpPr txBox="1"/>
          <p:nvPr>
            <p:ph idx="2" type="subTitle"/>
          </p:nvPr>
        </p:nvSpPr>
        <p:spPr>
          <a:xfrm>
            <a:off x="2834425" y="2391497"/>
            <a:ext cx="46098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20"/>
          <p:cNvSpPr txBox="1"/>
          <p:nvPr>
            <p:ph idx="3" type="subTitle"/>
          </p:nvPr>
        </p:nvSpPr>
        <p:spPr>
          <a:xfrm>
            <a:off x="2834425" y="3591632"/>
            <a:ext cx="4609800" cy="52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1800">
                <a:solidFill>
                  <a:schemeClr val="dk1"/>
                </a:solidFill>
                <a:latin typeface="Krona One"/>
                <a:ea typeface="Krona One"/>
                <a:cs typeface="Krona One"/>
                <a:sym typeface="Krona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0"/>
          <p:cNvSpPr txBox="1"/>
          <p:nvPr>
            <p:ph idx="4" type="subTitle"/>
          </p:nvPr>
        </p:nvSpPr>
        <p:spPr>
          <a:xfrm>
            <a:off x="2834425" y="1635549"/>
            <a:ext cx="4609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0"/>
          <p:cNvSpPr txBox="1"/>
          <p:nvPr>
            <p:ph idx="5" type="subTitle"/>
          </p:nvPr>
        </p:nvSpPr>
        <p:spPr>
          <a:xfrm>
            <a:off x="2834425" y="2835669"/>
            <a:ext cx="4609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0"/>
          <p:cNvSpPr txBox="1"/>
          <p:nvPr>
            <p:ph idx="6" type="subTitle"/>
          </p:nvPr>
        </p:nvSpPr>
        <p:spPr>
          <a:xfrm>
            <a:off x="2834425" y="4035802"/>
            <a:ext cx="4609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0"/>
          <p:cNvSpPr/>
          <p:nvPr/>
        </p:nvSpPr>
        <p:spPr>
          <a:xfrm flipH="1">
            <a:off x="5150" y="0"/>
            <a:ext cx="71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51" name="Google Shape;151;p20"/>
          <p:cNvSpPr/>
          <p:nvPr/>
        </p:nvSpPr>
        <p:spPr>
          <a:xfrm>
            <a:off x="8428900" y="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488062" y="1745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277338" y="308675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rot="5400000">
            <a:off x="8229300" y="4235600"/>
            <a:ext cx="541800" cy="128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378000" y="1983625"/>
            <a:ext cx="5050800" cy="841800"/>
          </a:xfrm>
          <a:prstGeom prst="rect">
            <a:avLst/>
          </a:prstGeom>
        </p:spPr>
        <p:txBody>
          <a:bodyPr anchorCtr="0" anchor="b" bIns="91425" lIns="91425" spcFirstLastPara="1" rIns="91425" wrap="square" tIns="91425">
            <a:noAutofit/>
          </a:bodyPr>
          <a:lstStyle>
            <a:lvl1pPr lvl="0" algn="r">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6" name="Google Shape;16;p3"/>
          <p:cNvSpPr txBox="1"/>
          <p:nvPr>
            <p:ph hasCustomPrompt="1" idx="2" type="title"/>
          </p:nvPr>
        </p:nvSpPr>
        <p:spPr>
          <a:xfrm>
            <a:off x="7069600" y="879550"/>
            <a:ext cx="1359300" cy="951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3378000" y="2719600"/>
            <a:ext cx="5050800" cy="34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3"/>
          <p:cNvSpPr/>
          <p:nvPr/>
        </p:nvSpPr>
        <p:spPr>
          <a:xfrm>
            <a:off x="100" y="3683000"/>
            <a:ext cx="9144000" cy="146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82204" y="0"/>
            <a:ext cx="1524000" cy="46086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42890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5" name="Shape 155"/>
        <p:cNvGrpSpPr/>
        <p:nvPr/>
      </p:nvGrpSpPr>
      <p:grpSpPr>
        <a:xfrm>
          <a:off x="0" y="0"/>
          <a:ext cx="0" cy="0"/>
          <a:chOff x="0" y="0"/>
          <a:chExt cx="0" cy="0"/>
        </a:xfrm>
      </p:grpSpPr>
      <p:sp>
        <p:nvSpPr>
          <p:cNvPr id="156" name="Google Shape;15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57" name="Google Shape;157;p21"/>
          <p:cNvSpPr txBox="1"/>
          <p:nvPr>
            <p:ph idx="1" type="subTitle"/>
          </p:nvPr>
        </p:nvSpPr>
        <p:spPr>
          <a:xfrm>
            <a:off x="1878850" y="2034800"/>
            <a:ext cx="2280600" cy="410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8" name="Google Shape;158;p21"/>
          <p:cNvSpPr txBox="1"/>
          <p:nvPr>
            <p:ph idx="2" type="subTitle"/>
          </p:nvPr>
        </p:nvSpPr>
        <p:spPr>
          <a:xfrm>
            <a:off x="1878850" y="2311550"/>
            <a:ext cx="2280600" cy="52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1"/>
          <p:cNvSpPr txBox="1"/>
          <p:nvPr>
            <p:ph idx="3" type="subTitle"/>
          </p:nvPr>
        </p:nvSpPr>
        <p:spPr>
          <a:xfrm>
            <a:off x="4984573" y="2311550"/>
            <a:ext cx="2280600" cy="52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1"/>
          <p:cNvSpPr txBox="1"/>
          <p:nvPr>
            <p:ph idx="4" type="subTitle"/>
          </p:nvPr>
        </p:nvSpPr>
        <p:spPr>
          <a:xfrm>
            <a:off x="1878850" y="4073700"/>
            <a:ext cx="2280600" cy="52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1"/>
          <p:cNvSpPr txBox="1"/>
          <p:nvPr>
            <p:ph idx="5" type="subTitle"/>
          </p:nvPr>
        </p:nvSpPr>
        <p:spPr>
          <a:xfrm>
            <a:off x="4984573" y="4073700"/>
            <a:ext cx="2280600" cy="525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1"/>
          <p:cNvSpPr txBox="1"/>
          <p:nvPr>
            <p:ph idx="6" type="subTitle"/>
          </p:nvPr>
        </p:nvSpPr>
        <p:spPr>
          <a:xfrm>
            <a:off x="1878850" y="3796950"/>
            <a:ext cx="2280600" cy="410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1"/>
          <p:cNvSpPr txBox="1"/>
          <p:nvPr>
            <p:ph idx="7" type="subTitle"/>
          </p:nvPr>
        </p:nvSpPr>
        <p:spPr>
          <a:xfrm>
            <a:off x="4984573" y="2034800"/>
            <a:ext cx="2280600" cy="410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1"/>
          <p:cNvSpPr txBox="1"/>
          <p:nvPr>
            <p:ph idx="8" type="subTitle"/>
          </p:nvPr>
        </p:nvSpPr>
        <p:spPr>
          <a:xfrm>
            <a:off x="4984573" y="3796950"/>
            <a:ext cx="2280600" cy="410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5" name="Google Shape;165;p21"/>
          <p:cNvSpPr/>
          <p:nvPr/>
        </p:nvSpPr>
        <p:spPr>
          <a:xfrm>
            <a:off x="8522237"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rot="-5400000">
            <a:off x="4388700" y="1323200"/>
            <a:ext cx="3666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 name="Google Shape;167;p21"/>
          <p:cNvSpPr/>
          <p:nvPr/>
        </p:nvSpPr>
        <p:spPr>
          <a:xfrm rot="5400000">
            <a:off x="372900" y="-376175"/>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68" name="Shape 168"/>
        <p:cNvGrpSpPr/>
        <p:nvPr/>
      </p:nvGrpSpPr>
      <p:grpSpPr>
        <a:xfrm>
          <a:off x="0" y="0"/>
          <a:ext cx="0" cy="0"/>
          <a:chOff x="0" y="0"/>
          <a:chExt cx="0" cy="0"/>
        </a:xfrm>
      </p:grpSpPr>
      <p:sp>
        <p:nvSpPr>
          <p:cNvPr id="169" name="Google Shape;16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70" name="Google Shape;170;p22"/>
          <p:cNvSpPr txBox="1"/>
          <p:nvPr>
            <p:ph idx="1" type="subTitle"/>
          </p:nvPr>
        </p:nvSpPr>
        <p:spPr>
          <a:xfrm>
            <a:off x="2259850" y="1259275"/>
            <a:ext cx="21075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 name="Google Shape;171;p22"/>
          <p:cNvSpPr txBox="1"/>
          <p:nvPr>
            <p:ph idx="2" type="subTitle"/>
          </p:nvPr>
        </p:nvSpPr>
        <p:spPr>
          <a:xfrm>
            <a:off x="2259905" y="1764625"/>
            <a:ext cx="21075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2"/>
          <p:cNvSpPr txBox="1"/>
          <p:nvPr>
            <p:ph idx="3" type="subTitle"/>
          </p:nvPr>
        </p:nvSpPr>
        <p:spPr>
          <a:xfrm>
            <a:off x="4811951" y="1764625"/>
            <a:ext cx="21075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4" type="subTitle"/>
          </p:nvPr>
        </p:nvSpPr>
        <p:spPr>
          <a:xfrm>
            <a:off x="2259859" y="3706225"/>
            <a:ext cx="21075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5" type="subTitle"/>
          </p:nvPr>
        </p:nvSpPr>
        <p:spPr>
          <a:xfrm>
            <a:off x="4811951" y="3706225"/>
            <a:ext cx="2107500" cy="7134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2"/>
          <p:cNvSpPr txBox="1"/>
          <p:nvPr>
            <p:ph idx="6" type="subTitle"/>
          </p:nvPr>
        </p:nvSpPr>
        <p:spPr>
          <a:xfrm>
            <a:off x="2259859" y="3200875"/>
            <a:ext cx="21075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6" name="Google Shape;176;p22"/>
          <p:cNvSpPr txBox="1"/>
          <p:nvPr>
            <p:ph idx="7" type="subTitle"/>
          </p:nvPr>
        </p:nvSpPr>
        <p:spPr>
          <a:xfrm>
            <a:off x="4811950" y="1259275"/>
            <a:ext cx="2107500" cy="5259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7" name="Google Shape;177;p22"/>
          <p:cNvSpPr txBox="1"/>
          <p:nvPr>
            <p:ph idx="8" type="subTitle"/>
          </p:nvPr>
        </p:nvSpPr>
        <p:spPr>
          <a:xfrm>
            <a:off x="4811950" y="3200875"/>
            <a:ext cx="2107500" cy="5259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2"/>
          <p:cNvSpPr/>
          <p:nvPr/>
        </p:nvSpPr>
        <p:spPr>
          <a:xfrm>
            <a:off x="8428900" y="0"/>
            <a:ext cx="715200" cy="116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0" y="4509000"/>
            <a:ext cx="715200" cy="63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771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8540162" y="32008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2" name="Shape 182"/>
        <p:cNvGrpSpPr/>
        <p:nvPr/>
      </p:nvGrpSpPr>
      <p:grpSpPr>
        <a:xfrm>
          <a:off x="0" y="0"/>
          <a:ext cx="0" cy="0"/>
          <a:chOff x="0" y="0"/>
          <a:chExt cx="0" cy="0"/>
        </a:xfrm>
      </p:grpSpPr>
      <p:sp>
        <p:nvSpPr>
          <p:cNvPr id="183" name="Google Shape;18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84" name="Google Shape;184;p23"/>
          <p:cNvSpPr txBox="1"/>
          <p:nvPr>
            <p:ph idx="1" type="subTitle"/>
          </p:nvPr>
        </p:nvSpPr>
        <p:spPr>
          <a:xfrm>
            <a:off x="829125" y="2283933"/>
            <a:ext cx="21120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3"/>
          <p:cNvSpPr txBox="1"/>
          <p:nvPr>
            <p:ph idx="2" type="subTitle"/>
          </p:nvPr>
        </p:nvSpPr>
        <p:spPr>
          <a:xfrm>
            <a:off x="3516000" y="2283933"/>
            <a:ext cx="21120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3"/>
          <p:cNvSpPr txBox="1"/>
          <p:nvPr>
            <p:ph idx="3" type="subTitle"/>
          </p:nvPr>
        </p:nvSpPr>
        <p:spPr>
          <a:xfrm>
            <a:off x="6205125" y="2283933"/>
            <a:ext cx="2107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3"/>
          <p:cNvSpPr txBox="1"/>
          <p:nvPr>
            <p:ph idx="4" type="subTitle"/>
          </p:nvPr>
        </p:nvSpPr>
        <p:spPr>
          <a:xfrm>
            <a:off x="829125" y="4043084"/>
            <a:ext cx="21120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3"/>
          <p:cNvSpPr txBox="1"/>
          <p:nvPr>
            <p:ph idx="5" type="subTitle"/>
          </p:nvPr>
        </p:nvSpPr>
        <p:spPr>
          <a:xfrm>
            <a:off x="3516000" y="4043084"/>
            <a:ext cx="21120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3"/>
          <p:cNvSpPr txBox="1"/>
          <p:nvPr>
            <p:ph idx="6" type="subTitle"/>
          </p:nvPr>
        </p:nvSpPr>
        <p:spPr>
          <a:xfrm>
            <a:off x="6205125" y="4043084"/>
            <a:ext cx="21075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3"/>
          <p:cNvSpPr txBox="1"/>
          <p:nvPr>
            <p:ph idx="7" type="subTitle"/>
          </p:nvPr>
        </p:nvSpPr>
        <p:spPr>
          <a:xfrm>
            <a:off x="829125" y="2039277"/>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1" name="Google Shape;191;p23"/>
          <p:cNvSpPr txBox="1"/>
          <p:nvPr>
            <p:ph idx="8" type="subTitle"/>
          </p:nvPr>
        </p:nvSpPr>
        <p:spPr>
          <a:xfrm>
            <a:off x="3516000" y="2039277"/>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2" name="Google Shape;192;p23"/>
          <p:cNvSpPr txBox="1"/>
          <p:nvPr>
            <p:ph idx="9" type="subTitle"/>
          </p:nvPr>
        </p:nvSpPr>
        <p:spPr>
          <a:xfrm>
            <a:off x="6202875" y="2039277"/>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3" name="Google Shape;193;p23"/>
          <p:cNvSpPr txBox="1"/>
          <p:nvPr>
            <p:ph idx="13" type="subTitle"/>
          </p:nvPr>
        </p:nvSpPr>
        <p:spPr>
          <a:xfrm>
            <a:off x="829125" y="3798276"/>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4" name="Google Shape;194;p23"/>
          <p:cNvSpPr txBox="1"/>
          <p:nvPr>
            <p:ph idx="14" type="subTitle"/>
          </p:nvPr>
        </p:nvSpPr>
        <p:spPr>
          <a:xfrm>
            <a:off x="3516000" y="3798276"/>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5" name="Google Shape;195;p23"/>
          <p:cNvSpPr txBox="1"/>
          <p:nvPr>
            <p:ph idx="15" type="subTitle"/>
          </p:nvPr>
        </p:nvSpPr>
        <p:spPr>
          <a:xfrm>
            <a:off x="6202875" y="3798276"/>
            <a:ext cx="2112000" cy="39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 name="Google Shape;196;p23"/>
          <p:cNvSpPr/>
          <p:nvPr/>
        </p:nvSpPr>
        <p:spPr>
          <a:xfrm>
            <a:off x="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8428800" y="4615775"/>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842880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0" y="4615775"/>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0" name="Shape 200"/>
        <p:cNvGrpSpPr/>
        <p:nvPr/>
      </p:nvGrpSpPr>
      <p:grpSpPr>
        <a:xfrm>
          <a:off x="0" y="0"/>
          <a:ext cx="0" cy="0"/>
          <a:chOff x="0" y="0"/>
          <a:chExt cx="0" cy="0"/>
        </a:xfrm>
      </p:grpSpPr>
      <p:sp>
        <p:nvSpPr>
          <p:cNvPr id="201" name="Google Shape;201;p24"/>
          <p:cNvSpPr txBox="1"/>
          <p:nvPr>
            <p:ph hasCustomPrompt="1" type="title"/>
          </p:nvPr>
        </p:nvSpPr>
        <p:spPr>
          <a:xfrm>
            <a:off x="3431700" y="2849975"/>
            <a:ext cx="2280600" cy="809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2500"/>
              <a:buNone/>
              <a:defRPr sz="30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02" name="Google Shape;202;p24"/>
          <p:cNvSpPr txBox="1"/>
          <p:nvPr>
            <p:ph idx="1" type="subTitle"/>
          </p:nvPr>
        </p:nvSpPr>
        <p:spPr>
          <a:xfrm flipH="1">
            <a:off x="3431700" y="3811475"/>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b="1"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b="1"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b="1"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b="1"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b="1"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b="1"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b="1"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b="1" sz="1800">
                <a:solidFill>
                  <a:schemeClr val="dk1"/>
                </a:solidFill>
                <a:latin typeface="Krona One"/>
                <a:ea typeface="Krona One"/>
                <a:cs typeface="Krona One"/>
                <a:sym typeface="Krona One"/>
              </a:defRPr>
            </a:lvl9pPr>
          </a:lstStyle>
          <a:p/>
        </p:txBody>
      </p:sp>
      <p:sp>
        <p:nvSpPr>
          <p:cNvPr id="203" name="Google Shape;203;p24"/>
          <p:cNvSpPr txBox="1"/>
          <p:nvPr>
            <p:ph hasCustomPrompt="1" idx="2" type="title"/>
          </p:nvPr>
        </p:nvSpPr>
        <p:spPr>
          <a:xfrm>
            <a:off x="1024807" y="1303300"/>
            <a:ext cx="2280600" cy="809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2500"/>
              <a:buNone/>
              <a:defRPr sz="30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04" name="Google Shape;204;p24"/>
          <p:cNvSpPr txBox="1"/>
          <p:nvPr>
            <p:ph idx="3" type="subTitle"/>
          </p:nvPr>
        </p:nvSpPr>
        <p:spPr>
          <a:xfrm flipH="1">
            <a:off x="1024818" y="2264800"/>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b="1"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b="1"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b="1"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b="1"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b="1"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b="1"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b="1"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b="1" sz="1800">
                <a:solidFill>
                  <a:schemeClr val="dk1"/>
                </a:solidFill>
                <a:latin typeface="Krona One"/>
                <a:ea typeface="Krona One"/>
                <a:cs typeface="Krona One"/>
                <a:sym typeface="Krona One"/>
              </a:defRPr>
            </a:lvl9pPr>
          </a:lstStyle>
          <a:p/>
        </p:txBody>
      </p:sp>
      <p:sp>
        <p:nvSpPr>
          <p:cNvPr id="205" name="Google Shape;205;p24"/>
          <p:cNvSpPr txBox="1"/>
          <p:nvPr>
            <p:ph hasCustomPrompt="1" idx="4" type="title"/>
          </p:nvPr>
        </p:nvSpPr>
        <p:spPr>
          <a:xfrm>
            <a:off x="5840887" y="1303300"/>
            <a:ext cx="2280600" cy="8091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accent5"/>
              </a:buClr>
              <a:buSzPts val="2500"/>
              <a:buNone/>
              <a:defRPr sz="30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06" name="Google Shape;206;p24"/>
          <p:cNvSpPr txBox="1"/>
          <p:nvPr>
            <p:ph idx="5" type="subTitle"/>
          </p:nvPr>
        </p:nvSpPr>
        <p:spPr>
          <a:xfrm flipH="1">
            <a:off x="5840887" y="2264800"/>
            <a:ext cx="2280600" cy="37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None/>
              <a:defRPr b="1" sz="1800">
                <a:solidFill>
                  <a:schemeClr val="dk1"/>
                </a:solidFill>
                <a:latin typeface="Krona One"/>
                <a:ea typeface="Krona One"/>
                <a:cs typeface="Krona One"/>
                <a:sym typeface="Krona One"/>
              </a:defRPr>
            </a:lvl2pPr>
            <a:lvl3pPr lvl="2" rtl="0" algn="ctr">
              <a:lnSpc>
                <a:spcPct val="100000"/>
              </a:lnSpc>
              <a:spcBef>
                <a:spcPts val="0"/>
              </a:spcBef>
              <a:spcAft>
                <a:spcPts val="0"/>
              </a:spcAft>
              <a:buNone/>
              <a:defRPr b="1" sz="1800">
                <a:solidFill>
                  <a:schemeClr val="dk1"/>
                </a:solidFill>
                <a:latin typeface="Krona One"/>
                <a:ea typeface="Krona One"/>
                <a:cs typeface="Krona One"/>
                <a:sym typeface="Krona One"/>
              </a:defRPr>
            </a:lvl3pPr>
            <a:lvl4pPr lvl="3" rtl="0" algn="ctr">
              <a:lnSpc>
                <a:spcPct val="100000"/>
              </a:lnSpc>
              <a:spcBef>
                <a:spcPts val="0"/>
              </a:spcBef>
              <a:spcAft>
                <a:spcPts val="0"/>
              </a:spcAft>
              <a:buNone/>
              <a:defRPr b="1" sz="1800">
                <a:solidFill>
                  <a:schemeClr val="dk1"/>
                </a:solidFill>
                <a:latin typeface="Krona One"/>
                <a:ea typeface="Krona One"/>
                <a:cs typeface="Krona One"/>
                <a:sym typeface="Krona One"/>
              </a:defRPr>
            </a:lvl4pPr>
            <a:lvl5pPr lvl="4" rtl="0" algn="ctr">
              <a:lnSpc>
                <a:spcPct val="100000"/>
              </a:lnSpc>
              <a:spcBef>
                <a:spcPts val="0"/>
              </a:spcBef>
              <a:spcAft>
                <a:spcPts val="0"/>
              </a:spcAft>
              <a:buNone/>
              <a:defRPr b="1" sz="1800">
                <a:solidFill>
                  <a:schemeClr val="dk1"/>
                </a:solidFill>
                <a:latin typeface="Krona One"/>
                <a:ea typeface="Krona One"/>
                <a:cs typeface="Krona One"/>
                <a:sym typeface="Krona One"/>
              </a:defRPr>
            </a:lvl5pPr>
            <a:lvl6pPr lvl="5" rtl="0" algn="ctr">
              <a:lnSpc>
                <a:spcPct val="100000"/>
              </a:lnSpc>
              <a:spcBef>
                <a:spcPts val="0"/>
              </a:spcBef>
              <a:spcAft>
                <a:spcPts val="0"/>
              </a:spcAft>
              <a:buNone/>
              <a:defRPr b="1" sz="1800">
                <a:solidFill>
                  <a:schemeClr val="dk1"/>
                </a:solidFill>
                <a:latin typeface="Krona One"/>
                <a:ea typeface="Krona One"/>
                <a:cs typeface="Krona One"/>
                <a:sym typeface="Krona One"/>
              </a:defRPr>
            </a:lvl6pPr>
            <a:lvl7pPr lvl="6" rtl="0" algn="ctr">
              <a:lnSpc>
                <a:spcPct val="100000"/>
              </a:lnSpc>
              <a:spcBef>
                <a:spcPts val="0"/>
              </a:spcBef>
              <a:spcAft>
                <a:spcPts val="0"/>
              </a:spcAft>
              <a:buNone/>
              <a:defRPr b="1" sz="1800">
                <a:solidFill>
                  <a:schemeClr val="dk1"/>
                </a:solidFill>
                <a:latin typeface="Krona One"/>
                <a:ea typeface="Krona One"/>
                <a:cs typeface="Krona One"/>
                <a:sym typeface="Krona One"/>
              </a:defRPr>
            </a:lvl7pPr>
            <a:lvl8pPr lvl="7" rtl="0" algn="ctr">
              <a:lnSpc>
                <a:spcPct val="100000"/>
              </a:lnSpc>
              <a:spcBef>
                <a:spcPts val="0"/>
              </a:spcBef>
              <a:spcAft>
                <a:spcPts val="0"/>
              </a:spcAft>
              <a:buNone/>
              <a:defRPr b="1" sz="1800">
                <a:solidFill>
                  <a:schemeClr val="dk1"/>
                </a:solidFill>
                <a:latin typeface="Krona One"/>
                <a:ea typeface="Krona One"/>
                <a:cs typeface="Krona One"/>
                <a:sym typeface="Krona One"/>
              </a:defRPr>
            </a:lvl8pPr>
            <a:lvl9pPr lvl="8" rtl="0" algn="ctr">
              <a:lnSpc>
                <a:spcPct val="100000"/>
              </a:lnSpc>
              <a:spcBef>
                <a:spcPts val="0"/>
              </a:spcBef>
              <a:spcAft>
                <a:spcPts val="0"/>
              </a:spcAft>
              <a:buNone/>
              <a:defRPr b="1" sz="1800">
                <a:solidFill>
                  <a:schemeClr val="dk1"/>
                </a:solidFill>
                <a:latin typeface="Krona One"/>
                <a:ea typeface="Krona One"/>
                <a:cs typeface="Krona One"/>
                <a:sym typeface="Krona One"/>
              </a:defRPr>
            </a:lvl9pPr>
          </a:lstStyle>
          <a:p/>
        </p:txBody>
      </p:sp>
      <p:sp>
        <p:nvSpPr>
          <p:cNvPr id="207" name="Google Shape;207;p2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8" name="Google Shape;208;p24"/>
          <p:cNvSpPr txBox="1"/>
          <p:nvPr>
            <p:ph idx="7" type="subTitle"/>
          </p:nvPr>
        </p:nvSpPr>
        <p:spPr>
          <a:xfrm>
            <a:off x="1024825" y="2483800"/>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4"/>
          <p:cNvSpPr txBox="1"/>
          <p:nvPr>
            <p:ph idx="8" type="subTitle"/>
          </p:nvPr>
        </p:nvSpPr>
        <p:spPr>
          <a:xfrm>
            <a:off x="3431700" y="4030475"/>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24"/>
          <p:cNvSpPr txBox="1"/>
          <p:nvPr>
            <p:ph idx="9" type="subTitle"/>
          </p:nvPr>
        </p:nvSpPr>
        <p:spPr>
          <a:xfrm>
            <a:off x="5838575" y="2483800"/>
            <a:ext cx="2280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4"/>
          <p:cNvSpPr/>
          <p:nvPr/>
        </p:nvSpPr>
        <p:spPr>
          <a:xfrm>
            <a:off x="8583100" y="-12725"/>
            <a:ext cx="561000" cy="46212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rot="-5400000">
            <a:off x="8281400" y="-327125"/>
            <a:ext cx="548100" cy="117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3" name="Google Shape;213;p24"/>
          <p:cNvSpPr/>
          <p:nvPr/>
        </p:nvSpPr>
        <p:spPr>
          <a:xfrm>
            <a:off x="8428900" y="460520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5400000">
            <a:off x="372900" y="4228850"/>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rot="5400000">
            <a:off x="372900" y="-382475"/>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216" name="Shape 216"/>
        <p:cNvGrpSpPr/>
        <p:nvPr/>
      </p:nvGrpSpPr>
      <p:grpSpPr>
        <a:xfrm>
          <a:off x="0" y="0"/>
          <a:ext cx="0" cy="0"/>
          <a:chOff x="0" y="0"/>
          <a:chExt cx="0" cy="0"/>
        </a:xfrm>
      </p:grpSpPr>
      <p:sp>
        <p:nvSpPr>
          <p:cNvPr id="217" name="Google Shape;21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18" name="Google Shape;218;p25"/>
          <p:cNvSpPr/>
          <p:nvPr/>
        </p:nvSpPr>
        <p:spPr>
          <a:xfrm rot="-5400000">
            <a:off x="4250250" y="629700"/>
            <a:ext cx="327000" cy="8827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9" name="Google Shape;219;p25"/>
          <p:cNvSpPr/>
          <p:nvPr/>
        </p:nvSpPr>
        <p:spPr>
          <a:xfrm>
            <a:off x="8731850" y="3312050"/>
            <a:ext cx="412200" cy="18948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221" name="Shape 221"/>
        <p:cNvGrpSpPr/>
        <p:nvPr/>
      </p:nvGrpSpPr>
      <p:grpSpPr>
        <a:xfrm>
          <a:off x="0" y="0"/>
          <a:ext cx="0" cy="0"/>
          <a:chOff x="0" y="0"/>
          <a:chExt cx="0" cy="0"/>
        </a:xfrm>
      </p:grpSpPr>
      <p:sp>
        <p:nvSpPr>
          <p:cNvPr id="222" name="Google Shape;22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23" name="Google Shape;223;p26"/>
          <p:cNvSpPr/>
          <p:nvPr/>
        </p:nvSpPr>
        <p:spPr>
          <a:xfrm>
            <a:off x="8428900" y="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8583012" y="31932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p:nvPr/>
        </p:nvSpPr>
        <p:spPr>
          <a:xfrm>
            <a:off x="0" y="4608500"/>
            <a:ext cx="715200" cy="53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3">
    <p:spTree>
      <p:nvGrpSpPr>
        <p:cNvPr id="227" name="Shape 227"/>
        <p:cNvGrpSpPr/>
        <p:nvPr/>
      </p:nvGrpSpPr>
      <p:grpSpPr>
        <a:xfrm>
          <a:off x="0" y="0"/>
          <a:ext cx="0" cy="0"/>
          <a:chOff x="0" y="0"/>
          <a:chExt cx="0" cy="0"/>
        </a:xfrm>
      </p:grpSpPr>
      <p:sp>
        <p:nvSpPr>
          <p:cNvPr id="228" name="Google Shape;22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29" name="Google Shape;229;p27"/>
          <p:cNvSpPr/>
          <p:nvPr/>
        </p:nvSpPr>
        <p:spPr>
          <a:xfrm>
            <a:off x="12" y="29195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0" y="460850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842890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85831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4">
    <p:spTree>
      <p:nvGrpSpPr>
        <p:cNvPr id="233" name="Shape 233"/>
        <p:cNvGrpSpPr/>
        <p:nvPr/>
      </p:nvGrpSpPr>
      <p:grpSpPr>
        <a:xfrm>
          <a:off x="0" y="0"/>
          <a:ext cx="0" cy="0"/>
          <a:chOff x="0" y="0"/>
          <a:chExt cx="0" cy="0"/>
        </a:xfrm>
      </p:grpSpPr>
      <p:sp>
        <p:nvSpPr>
          <p:cNvPr id="234" name="Google Shape;23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35" name="Google Shape;235;p28"/>
          <p:cNvSpPr/>
          <p:nvPr/>
        </p:nvSpPr>
        <p:spPr>
          <a:xfrm>
            <a:off x="0" y="0"/>
            <a:ext cx="715200" cy="53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rot="5400000">
            <a:off x="2460200" y="2300925"/>
            <a:ext cx="382500" cy="530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8424000" y="460520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62" y="31898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8430900" y="0"/>
            <a:ext cx="715200" cy="128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
    <p:spTree>
      <p:nvGrpSpPr>
        <p:cNvPr id="240" name="Shape 240"/>
        <p:cNvGrpSpPr/>
        <p:nvPr/>
      </p:nvGrpSpPr>
      <p:grpSpPr>
        <a:xfrm>
          <a:off x="0" y="0"/>
          <a:ext cx="0" cy="0"/>
          <a:chOff x="0" y="0"/>
          <a:chExt cx="0" cy="0"/>
        </a:xfrm>
      </p:grpSpPr>
      <p:sp>
        <p:nvSpPr>
          <p:cNvPr id="241" name="Google Shape;24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42" name="Google Shape;242;p29"/>
          <p:cNvSpPr/>
          <p:nvPr/>
        </p:nvSpPr>
        <p:spPr>
          <a:xfrm>
            <a:off x="0" y="0"/>
            <a:ext cx="715200" cy="84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363304" y="535000"/>
            <a:ext cx="715200" cy="5349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flipH="1">
            <a:off x="8431877" y="50"/>
            <a:ext cx="715200" cy="84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flipH="1">
            <a:off x="8795181" y="535050"/>
            <a:ext cx="715200" cy="5349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rot="5400000">
            <a:off x="4305550" y="303050"/>
            <a:ext cx="541500" cy="91524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7" name="Shape 247"/>
        <p:cNvGrpSpPr/>
        <p:nvPr/>
      </p:nvGrpSpPr>
      <p:grpSpPr>
        <a:xfrm>
          <a:off x="0" y="0"/>
          <a:ext cx="0" cy="0"/>
          <a:chOff x="0" y="0"/>
          <a:chExt cx="0" cy="0"/>
        </a:xfrm>
      </p:grpSpPr>
      <p:sp>
        <p:nvSpPr>
          <p:cNvPr id="248" name="Google Shape;248;p30"/>
          <p:cNvSpPr txBox="1"/>
          <p:nvPr>
            <p:ph type="ctrTitle"/>
          </p:nvPr>
        </p:nvSpPr>
        <p:spPr>
          <a:xfrm>
            <a:off x="2368125" y="669713"/>
            <a:ext cx="5477700" cy="10041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9" name="Google Shape;249;p30"/>
          <p:cNvSpPr txBox="1"/>
          <p:nvPr>
            <p:ph idx="1" type="subTitle"/>
          </p:nvPr>
        </p:nvSpPr>
        <p:spPr>
          <a:xfrm>
            <a:off x="2368125" y="1673813"/>
            <a:ext cx="4708500" cy="73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30"/>
          <p:cNvSpPr txBox="1"/>
          <p:nvPr/>
        </p:nvSpPr>
        <p:spPr>
          <a:xfrm>
            <a:off x="2368125" y="3980000"/>
            <a:ext cx="5088900" cy="493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s" sz="1200">
                <a:solidFill>
                  <a:schemeClr val="dk2"/>
                </a:solidFill>
                <a:latin typeface="Barlow"/>
                <a:ea typeface="Barlow"/>
                <a:cs typeface="Barlow"/>
                <a:sym typeface="Barlow"/>
              </a:rPr>
              <a:t>CRÉDITOS:</a:t>
            </a:r>
            <a:r>
              <a:rPr lang="es" sz="1200">
                <a:solidFill>
                  <a:schemeClr val="dk2"/>
                </a:solidFill>
                <a:latin typeface="Barlow"/>
                <a:ea typeface="Barlow"/>
                <a:cs typeface="Barlow"/>
                <a:sym typeface="Barlow"/>
              </a:rPr>
              <a:t> Esta plantilla para presentaciones es una creación de </a:t>
            </a:r>
            <a:r>
              <a:rPr b="1" lang="es" sz="1200">
                <a:solidFill>
                  <a:schemeClr val="dk2"/>
                </a:solidFill>
                <a:uFill>
                  <a:noFill/>
                </a:uFill>
                <a:latin typeface="Barlow"/>
                <a:ea typeface="Barlow"/>
                <a:cs typeface="Barlow"/>
                <a:sym typeface="Barlow"/>
                <a:hlinkClick r:id="rId2">
                  <a:extLst>
                    <a:ext uri="{A12FA001-AC4F-418D-AE19-62706E023703}">
                      <ahyp:hlinkClr val="tx"/>
                    </a:ext>
                  </a:extLst>
                </a:hlinkClick>
              </a:rPr>
              <a:t>Slidesgo</a:t>
            </a:r>
            <a:r>
              <a:rPr lang="es" sz="1200">
                <a:solidFill>
                  <a:schemeClr val="dk2"/>
                </a:solidFill>
                <a:latin typeface="Barlow"/>
                <a:ea typeface="Barlow"/>
                <a:cs typeface="Barlow"/>
                <a:sym typeface="Barlow"/>
              </a:rPr>
              <a:t>, e incluye iconos de </a:t>
            </a:r>
            <a:r>
              <a:rPr b="1" lang="es" sz="1200">
                <a:solidFill>
                  <a:schemeClr val="dk2"/>
                </a:solidFill>
                <a:uFill>
                  <a:noFill/>
                </a:uFill>
                <a:latin typeface="Barlow"/>
                <a:ea typeface="Barlow"/>
                <a:cs typeface="Barlow"/>
                <a:sym typeface="Barlow"/>
                <a:hlinkClick r:id="rId3">
                  <a:extLst>
                    <a:ext uri="{A12FA001-AC4F-418D-AE19-62706E023703}">
                      <ahyp:hlinkClr val="tx"/>
                    </a:ext>
                  </a:extLst>
                </a:hlinkClick>
              </a:rPr>
              <a:t>Flaticon</a:t>
            </a:r>
            <a:r>
              <a:rPr lang="es" sz="1200">
                <a:solidFill>
                  <a:schemeClr val="dk2"/>
                </a:solidFill>
                <a:latin typeface="Barlow"/>
                <a:ea typeface="Barlow"/>
                <a:cs typeface="Barlow"/>
                <a:sym typeface="Barlow"/>
              </a:rPr>
              <a:t>, e infografías e imágenes de </a:t>
            </a:r>
            <a:r>
              <a:rPr b="1" lang="es" sz="1200">
                <a:solidFill>
                  <a:schemeClr val="dk2"/>
                </a:solidFill>
                <a:uFill>
                  <a:noFill/>
                </a:uFill>
                <a:latin typeface="Barlow"/>
                <a:ea typeface="Barlow"/>
                <a:cs typeface="Barlow"/>
                <a:sym typeface="Barlow"/>
                <a:hlinkClick r:id="rId4">
                  <a:extLst>
                    <a:ext uri="{A12FA001-AC4F-418D-AE19-62706E023703}">
                      <ahyp:hlinkClr val="tx"/>
                    </a:ext>
                  </a:extLst>
                </a:hlinkClick>
              </a:rPr>
              <a:t>Freepik</a:t>
            </a:r>
            <a:r>
              <a:rPr b="1" lang="es" sz="1200">
                <a:solidFill>
                  <a:schemeClr val="dk2"/>
                </a:solidFill>
                <a:latin typeface="Barlow"/>
                <a:ea typeface="Barlow"/>
                <a:cs typeface="Barlow"/>
                <a:sym typeface="Barlow"/>
              </a:rPr>
              <a:t> </a:t>
            </a:r>
            <a:endParaRPr b="1" sz="1200">
              <a:solidFill>
                <a:schemeClr val="dk2"/>
              </a:solidFill>
              <a:latin typeface="Barlow"/>
              <a:ea typeface="Barlow"/>
              <a:cs typeface="Barlow"/>
              <a:sym typeface="Barlow"/>
            </a:endParaRPr>
          </a:p>
        </p:txBody>
      </p:sp>
      <p:sp>
        <p:nvSpPr>
          <p:cNvPr id="251" name="Google Shape;251;p30"/>
          <p:cNvSpPr/>
          <p:nvPr/>
        </p:nvSpPr>
        <p:spPr>
          <a:xfrm flipH="1">
            <a:off x="-32050" y="-19550"/>
            <a:ext cx="1457100" cy="516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52" name="Google Shape;252;p30"/>
          <p:cNvSpPr/>
          <p:nvPr/>
        </p:nvSpPr>
        <p:spPr>
          <a:xfrm>
            <a:off x="1144562" y="-1955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rot="5400000">
            <a:off x="8229300" y="4235600"/>
            <a:ext cx="541800" cy="128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8583012" y="32000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rot="5400000">
            <a:off x="8232450" y="-376050"/>
            <a:ext cx="5355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6434675" y="300"/>
            <a:ext cx="270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0" y="959550"/>
            <a:ext cx="715200" cy="418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4346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903875" y="2471638"/>
            <a:ext cx="3449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6" name="Google Shape;26;p4"/>
          <p:cNvSpPr txBox="1"/>
          <p:nvPr>
            <p:ph idx="1" type="body"/>
          </p:nvPr>
        </p:nvSpPr>
        <p:spPr>
          <a:xfrm>
            <a:off x="903875" y="3044338"/>
            <a:ext cx="3449700" cy="1302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7" name="Google Shape;27;p4"/>
          <p:cNvSpPr/>
          <p:nvPr>
            <p:ph idx="2" type="pic"/>
          </p:nvPr>
        </p:nvSpPr>
        <p:spPr>
          <a:xfrm>
            <a:off x="5007025" y="534488"/>
            <a:ext cx="3080700" cy="40746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56" name="Shape 256"/>
        <p:cNvGrpSpPr/>
        <p:nvPr/>
      </p:nvGrpSpPr>
      <p:grpSpPr>
        <a:xfrm>
          <a:off x="0" y="0"/>
          <a:ext cx="0" cy="0"/>
          <a:chOff x="0" y="0"/>
          <a:chExt cx="0" cy="0"/>
        </a:xfrm>
      </p:grpSpPr>
      <p:sp>
        <p:nvSpPr>
          <p:cNvPr id="257" name="Google Shape;257;p31"/>
          <p:cNvSpPr/>
          <p:nvPr/>
        </p:nvSpPr>
        <p:spPr>
          <a:xfrm rot="-5400000">
            <a:off x="7674525" y="-708400"/>
            <a:ext cx="5334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flipH="1">
            <a:off x="8644500" y="0"/>
            <a:ext cx="499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59" name="Google Shape;259;p31"/>
          <p:cNvSpPr/>
          <p:nvPr/>
        </p:nvSpPr>
        <p:spPr>
          <a:xfrm rot="5400000">
            <a:off x="936075" y="3901600"/>
            <a:ext cx="5334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flipH="1" rot="10800000">
            <a:off x="0" y="0"/>
            <a:ext cx="499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61" name="Shape 261"/>
        <p:cNvGrpSpPr/>
        <p:nvPr/>
      </p:nvGrpSpPr>
      <p:grpSpPr>
        <a:xfrm>
          <a:off x="0" y="0"/>
          <a:ext cx="0" cy="0"/>
          <a:chOff x="0" y="0"/>
          <a:chExt cx="0" cy="0"/>
        </a:xfrm>
      </p:grpSpPr>
      <p:sp>
        <p:nvSpPr>
          <p:cNvPr id="262" name="Google Shape;262;p32"/>
          <p:cNvSpPr/>
          <p:nvPr/>
        </p:nvSpPr>
        <p:spPr>
          <a:xfrm>
            <a:off x="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rot="-5400000">
            <a:off x="5216850" y="-3366150"/>
            <a:ext cx="5610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 name="Google Shape;264;p32"/>
          <p:cNvSpPr/>
          <p:nvPr/>
        </p:nvSpPr>
        <p:spPr>
          <a:xfrm>
            <a:off x="8428900" y="385590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rot="5400000">
            <a:off x="372900" y="4228850"/>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8219412" y="5350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0" name="Shape 27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1" name="Shape 271"/>
        <p:cNvGrpSpPr/>
        <p:nvPr/>
      </p:nvGrpSpPr>
      <p:grpSpPr>
        <a:xfrm>
          <a:off x="0" y="0"/>
          <a:ext cx="0" cy="0"/>
          <a:chOff x="0" y="0"/>
          <a:chExt cx="0" cy="0"/>
        </a:xfrm>
      </p:grpSpPr>
      <p:sp>
        <p:nvSpPr>
          <p:cNvPr id="272" name="Google Shape;272;p3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1236950" y="1502600"/>
            <a:ext cx="3080700" cy="44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0" name="Google Shape;30;p5"/>
          <p:cNvSpPr txBox="1"/>
          <p:nvPr>
            <p:ph idx="2" type="subTitle"/>
          </p:nvPr>
        </p:nvSpPr>
        <p:spPr>
          <a:xfrm>
            <a:off x="4825426" y="1499616"/>
            <a:ext cx="3081600" cy="44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1800">
                <a:solidFill>
                  <a:schemeClr val="dk1"/>
                </a:solidFill>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2" name="Google Shape;32;p5"/>
          <p:cNvSpPr txBox="1"/>
          <p:nvPr>
            <p:ph idx="3" type="subTitle"/>
          </p:nvPr>
        </p:nvSpPr>
        <p:spPr>
          <a:xfrm>
            <a:off x="1236975" y="1948400"/>
            <a:ext cx="3080700" cy="23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3" name="Google Shape;33;p5"/>
          <p:cNvSpPr txBox="1"/>
          <p:nvPr>
            <p:ph idx="4" type="subTitle"/>
          </p:nvPr>
        </p:nvSpPr>
        <p:spPr>
          <a:xfrm>
            <a:off x="4825450" y="1948500"/>
            <a:ext cx="3081600" cy="23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4" name="Google Shape;34;p5"/>
          <p:cNvSpPr/>
          <p:nvPr/>
        </p:nvSpPr>
        <p:spPr>
          <a:xfrm>
            <a:off x="85830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5216850" y="1242350"/>
            <a:ext cx="561000" cy="729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 name="Google Shape;36;p5"/>
          <p:cNvSpPr/>
          <p:nvPr/>
        </p:nvSpPr>
        <p:spPr>
          <a:xfrm>
            <a:off x="0" y="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9" name="Google Shape;39;p6"/>
          <p:cNvSpPr/>
          <p:nvPr/>
        </p:nvSpPr>
        <p:spPr>
          <a:xfrm>
            <a:off x="8428900" y="0"/>
            <a:ext cx="715200" cy="128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rot="5400000">
            <a:off x="372900" y="4228850"/>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12" y="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5400000">
            <a:off x="7888362" y="38975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a:lvl1pPr>
            <a:lvl2pPr lvl="1" rtl="0">
              <a:lnSpc>
                <a:spcPct val="100000"/>
              </a:lnSpc>
              <a:spcBef>
                <a:spcPts val="0"/>
              </a:spcBef>
              <a:spcAft>
                <a:spcPts val="0"/>
              </a:spcAft>
              <a:buSzPts val="2500"/>
              <a:buNone/>
              <a:defRPr/>
            </a:lvl2pPr>
            <a:lvl3pPr lvl="2" rtl="0">
              <a:lnSpc>
                <a:spcPct val="100000"/>
              </a:lnSpc>
              <a:spcBef>
                <a:spcPts val="0"/>
              </a:spcBef>
              <a:spcAft>
                <a:spcPts val="0"/>
              </a:spcAft>
              <a:buSzPts val="2500"/>
              <a:buNone/>
              <a:defRPr/>
            </a:lvl3pPr>
            <a:lvl4pPr lvl="3" rtl="0">
              <a:lnSpc>
                <a:spcPct val="100000"/>
              </a:lnSpc>
              <a:spcBef>
                <a:spcPts val="0"/>
              </a:spcBef>
              <a:spcAft>
                <a:spcPts val="0"/>
              </a:spcAft>
              <a:buSzPts val="2500"/>
              <a:buNone/>
              <a:defRPr/>
            </a:lvl4pPr>
            <a:lvl5pPr lvl="4" rtl="0">
              <a:lnSpc>
                <a:spcPct val="100000"/>
              </a:lnSpc>
              <a:spcBef>
                <a:spcPts val="0"/>
              </a:spcBef>
              <a:spcAft>
                <a:spcPts val="0"/>
              </a:spcAft>
              <a:buSzPts val="2500"/>
              <a:buNone/>
              <a:defRPr/>
            </a:lvl5pPr>
            <a:lvl6pPr lvl="5" rtl="0">
              <a:lnSpc>
                <a:spcPct val="100000"/>
              </a:lnSpc>
              <a:spcBef>
                <a:spcPts val="0"/>
              </a:spcBef>
              <a:spcAft>
                <a:spcPts val="0"/>
              </a:spcAft>
              <a:buSzPts val="2500"/>
              <a:buNone/>
              <a:defRPr/>
            </a:lvl6pPr>
            <a:lvl7pPr lvl="6" rtl="0">
              <a:lnSpc>
                <a:spcPct val="100000"/>
              </a:lnSpc>
              <a:spcBef>
                <a:spcPts val="0"/>
              </a:spcBef>
              <a:spcAft>
                <a:spcPts val="0"/>
              </a:spcAft>
              <a:buSzPts val="2500"/>
              <a:buNone/>
              <a:defRPr/>
            </a:lvl7pPr>
            <a:lvl8pPr lvl="7" rtl="0">
              <a:lnSpc>
                <a:spcPct val="100000"/>
              </a:lnSpc>
              <a:spcBef>
                <a:spcPts val="0"/>
              </a:spcBef>
              <a:spcAft>
                <a:spcPts val="0"/>
              </a:spcAft>
              <a:buSzPts val="2500"/>
              <a:buNone/>
              <a:defRPr/>
            </a:lvl8pPr>
            <a:lvl9pPr lvl="8" rtl="0">
              <a:lnSpc>
                <a:spcPct val="100000"/>
              </a:lnSpc>
              <a:spcBef>
                <a:spcPts val="0"/>
              </a:spcBef>
              <a:spcAft>
                <a:spcPts val="0"/>
              </a:spcAft>
              <a:buSzPts val="2500"/>
              <a:buNone/>
              <a:defRPr/>
            </a:lvl9pPr>
          </a:lstStyle>
          <a:p/>
        </p:txBody>
      </p:sp>
      <p:sp>
        <p:nvSpPr>
          <p:cNvPr id="45" name="Google Shape;45;p7"/>
          <p:cNvSpPr txBox="1"/>
          <p:nvPr>
            <p:ph idx="1" type="body"/>
          </p:nvPr>
        </p:nvSpPr>
        <p:spPr>
          <a:xfrm>
            <a:off x="2293200" y="1199450"/>
            <a:ext cx="4557600" cy="315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6" name="Google Shape;46;p7"/>
          <p:cNvSpPr/>
          <p:nvPr/>
        </p:nvSpPr>
        <p:spPr>
          <a:xfrm>
            <a:off x="8428900" y="2145300"/>
            <a:ext cx="715200" cy="299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 name="Google Shape;47;p7"/>
          <p:cNvSpPr/>
          <p:nvPr/>
        </p:nvSpPr>
        <p:spPr>
          <a:xfrm rot="5400000">
            <a:off x="372900" y="4228850"/>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363312" y="319320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428800" y="0"/>
            <a:ext cx="7152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txBox="1"/>
          <p:nvPr>
            <p:ph type="title"/>
          </p:nvPr>
        </p:nvSpPr>
        <p:spPr>
          <a:xfrm>
            <a:off x="715200" y="1440750"/>
            <a:ext cx="7713600" cy="22620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3" name="Google Shape;53;p8"/>
          <p:cNvSpPr/>
          <p:nvPr/>
        </p:nvSpPr>
        <p:spPr>
          <a:xfrm rot="-5400000">
            <a:off x="4155450" y="-4155625"/>
            <a:ext cx="841500" cy="915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 name="Google Shape;54;p8"/>
          <p:cNvSpPr/>
          <p:nvPr/>
        </p:nvSpPr>
        <p:spPr>
          <a:xfrm rot="-5400000">
            <a:off x="5979425" y="1974850"/>
            <a:ext cx="1096500" cy="524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5" name="Google Shape;55;p8"/>
          <p:cNvSpPr/>
          <p:nvPr/>
        </p:nvSpPr>
        <p:spPr>
          <a:xfrm rot="-5400000">
            <a:off x="1328850" y="2986150"/>
            <a:ext cx="561000" cy="321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 name="Google Shape;56;p8"/>
          <p:cNvSpPr/>
          <p:nvPr/>
        </p:nvSpPr>
        <p:spPr>
          <a:xfrm>
            <a:off x="2846300" y="4078250"/>
            <a:ext cx="561000" cy="10605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5400000">
            <a:off x="334562" y="-15965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txBox="1"/>
          <p:nvPr>
            <p:ph type="title"/>
          </p:nvPr>
        </p:nvSpPr>
        <p:spPr>
          <a:xfrm>
            <a:off x="715100" y="938325"/>
            <a:ext cx="61875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9"/>
          <p:cNvSpPr txBox="1"/>
          <p:nvPr>
            <p:ph idx="1" type="subTitle"/>
          </p:nvPr>
        </p:nvSpPr>
        <p:spPr>
          <a:xfrm>
            <a:off x="715100" y="1788875"/>
            <a:ext cx="6187500" cy="7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9"/>
          <p:cNvSpPr/>
          <p:nvPr/>
        </p:nvSpPr>
        <p:spPr>
          <a:xfrm flipH="1">
            <a:off x="7812325" y="0"/>
            <a:ext cx="1419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62" name="Google Shape;62;p9"/>
          <p:cNvSpPr/>
          <p:nvPr/>
        </p:nvSpPr>
        <p:spPr>
          <a:xfrm rot="5400000">
            <a:off x="3450172" y="-122800"/>
            <a:ext cx="1524000" cy="8424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type="title"/>
          </p:nvPr>
        </p:nvSpPr>
        <p:spPr>
          <a:xfrm>
            <a:off x="2942175" y="535000"/>
            <a:ext cx="5486700" cy="14193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5" name="Google Shape;65;p10"/>
          <p:cNvSpPr/>
          <p:nvPr/>
        </p:nvSpPr>
        <p:spPr>
          <a:xfrm rot="5400000">
            <a:off x="372900" y="4228850"/>
            <a:ext cx="541800" cy="12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1pPr>
            <a:lvl2pPr lvl="1"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2pPr>
            <a:lvl3pPr lvl="2"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3pPr>
            <a:lvl4pPr lvl="3"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4pPr>
            <a:lvl5pPr lvl="4"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5pPr>
            <a:lvl6pPr lvl="5"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6pPr>
            <a:lvl7pPr lvl="6"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7pPr>
            <a:lvl8pPr lvl="7"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8pPr>
            <a:lvl9pPr lvl="8" rtl="0">
              <a:spcBef>
                <a:spcPts val="0"/>
              </a:spcBef>
              <a:spcAft>
                <a:spcPts val="0"/>
              </a:spcAft>
              <a:buClr>
                <a:schemeClr val="dk1"/>
              </a:buClr>
              <a:buSzPts val="2500"/>
              <a:buFont typeface="Krona One"/>
              <a:buNone/>
              <a:defRPr b="1" sz="25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1pPr>
            <a:lvl2pPr indent="-317500" lvl="1" marL="914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2pPr>
            <a:lvl3pPr indent="-317500" lvl="2" marL="1371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3pPr>
            <a:lvl4pPr indent="-317500" lvl="3" marL="1828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4pPr>
            <a:lvl5pPr indent="-317500" lvl="4" marL="22860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5pPr>
            <a:lvl6pPr indent="-317500" lvl="5" marL="27432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6pPr>
            <a:lvl7pPr indent="-317500" lvl="6" marL="32004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7pPr>
            <a:lvl8pPr indent="-317500" lvl="7" marL="36576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8pPr>
            <a:lvl9pPr indent="-317500" lvl="8" marL="4114800">
              <a:lnSpc>
                <a:spcPct val="100000"/>
              </a:lnSpc>
              <a:spcBef>
                <a:spcPts val="0"/>
              </a:spcBef>
              <a:spcAft>
                <a:spcPts val="0"/>
              </a:spcAft>
              <a:buClr>
                <a:schemeClr val="dk2"/>
              </a:buClr>
              <a:buSzPts val="1400"/>
              <a:buFont typeface="Barlow"/>
              <a:buChar char="■"/>
              <a:defRPr>
                <a:solidFill>
                  <a:schemeClr val="dk2"/>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7" name="Shape 267"/>
        <p:cNvGrpSpPr/>
        <p:nvPr/>
      </p:nvGrpSpPr>
      <p:grpSpPr>
        <a:xfrm>
          <a:off x="0" y="0"/>
          <a:ext cx="0" cy="0"/>
          <a:chOff x="0" y="0"/>
          <a:chExt cx="0" cy="0"/>
        </a:xfrm>
      </p:grpSpPr>
      <p:sp>
        <p:nvSpPr>
          <p:cNvPr id="268" name="Google Shape;268;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9" name="Google Shape;269;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4oCJroby380ipqC1BIT5cuj5or-kuvzbgr47PkK1Rk/copy"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4.xml"/><Relationship Id="rId4" Type="http://schemas.openxmlformats.org/officeDocument/2006/relationships/slide" Target="/ppt/slides/slide31.xml"/><Relationship Id="rId9" Type="http://schemas.openxmlformats.org/officeDocument/2006/relationships/slide" Target="/ppt/slides/slide42.xml"/><Relationship Id="rId5" Type="http://schemas.openxmlformats.org/officeDocument/2006/relationships/slide" Target="/ppt/slides/slide30.xml"/><Relationship Id="rId6" Type="http://schemas.openxmlformats.org/officeDocument/2006/relationships/slide" Target="/ppt/slides/slide28.xml"/><Relationship Id="rId7" Type="http://schemas.openxmlformats.org/officeDocument/2006/relationships/slide" Target="/ppt/slides/slide34.xml"/><Relationship Id="rId8" Type="http://schemas.openxmlformats.org/officeDocument/2006/relationships/slide" Target="/ppt/slides/slide36.xml"/><Relationship Id="rId11" Type="http://schemas.openxmlformats.org/officeDocument/2006/relationships/hyperlink" Target="https://bit.ly/3A1uf1Q" TargetMode="External"/><Relationship Id="rId10" Type="http://schemas.openxmlformats.org/officeDocument/2006/relationships/hyperlink" Target="https://slidesgo.com/es/slidesgo-school/tips-para-presentaciones/como-editar-las-diapositivas-maestras-en-nuestras-plantilla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videvo.net/?utm_source=slidesgo_template&amp;utm_medium=referral-link&amp;utm_campaign=sg_resources&amp;utm_content=videvo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4oCJroby380ipqC1BIT5cuj5or-kuvzbgr47PkK1Rk/copy#gid=1075422657" TargetMode="External"/><Relationship Id="rId5"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www.flaticon.com/packs/blood-donation-3?word=blood/?utm_source=slidesgo_template&amp;utm_medium=referral-link&amp;utm_campaign=sg_resources&amp;utm_content=flaticon" TargetMode="External"/><Relationship Id="rId4" Type="http://schemas.openxmlformats.org/officeDocument/2006/relationships/hyperlink" Target="https://www.freepik.com/free-photo/side-view-healthcare-professional-drawing-blood_26388281.htm/?utm_source=slidesgo_template&amp;utm_medium=referral-link&amp;utm_campaign=sg_resources&amp;utm_content=freepik" TargetMode="External"/><Relationship Id="rId9" Type="http://schemas.openxmlformats.org/officeDocument/2006/relationships/hyperlink" Target="https://www.freepik.com/free-photo/medium-shot-female-doctor-wearing-stethoscope_33752823.htm/?utm_source=slidesgo_template&amp;utm_medium=referral-link&amp;utm_campaign=sg_resources&amp;utm_content=freepik" TargetMode="External"/><Relationship Id="rId5" Type="http://schemas.openxmlformats.org/officeDocument/2006/relationships/hyperlink" Target="https://www.freepik.com/free-photo/high-angle-healthcare-professional-drawing-blood_26388249.htm/?utm_source=slidesgo_template&amp;utm_medium=referral-link&amp;utm_campaign=sg_resources&amp;utm_content=freepik" TargetMode="External"/><Relationship Id="rId6" Type="http://schemas.openxmlformats.org/officeDocument/2006/relationships/hyperlink" Target="https://www.freepik.com/free-photo/hand-with-glove-holding-vials-prp-treatment_26388264.htm/?utm_source=slidesgo_template&amp;utm_medium=referral-link&amp;utm_campaign=sg_resources&amp;utm_content=freepik" TargetMode="External"/><Relationship Id="rId7" Type="http://schemas.openxmlformats.org/officeDocument/2006/relationships/hyperlink" Target="https://www.freepik.com/free-photo/female-nurse-practicing-medicine-clinic_33757777.htm/?utm_source=slidesgo_template&amp;utm_medium=referral-link&amp;utm_campaign=sg_resources&amp;utm_content=freepik" TargetMode="External"/><Relationship Id="rId8" Type="http://schemas.openxmlformats.org/officeDocument/2006/relationships/hyperlink" Target="https://www.freepik.com/free-photo/asian-doctor-with-lab-coat-front-view_33754021.htm/?utm_source=slidesgo_template&amp;utm_medium=referral-link&amp;utm_campaign=sg_resources&amp;utm_content=freepik" TargetMode="External"/><Relationship Id="rId10" Type="http://schemas.openxmlformats.org/officeDocument/2006/relationships/hyperlink" Target="https://www.freepik.com/free-photo/front-view-doctor-wearing-stethoscope_29801055.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hyperlink" Target="https://fonts.google.com/specimen/Krona+One" TargetMode="External"/><Relationship Id="rId4" Type="http://schemas.openxmlformats.org/officeDocument/2006/relationships/hyperlink" Target="https://fonts.google.com/specimen/Barlow"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png"/><Relationship Id="rId14" Type="http://schemas.openxmlformats.org/officeDocument/2006/relationships/image" Target="../media/image8.png"/><Relationship Id="rId17" Type="http://schemas.openxmlformats.org/officeDocument/2006/relationships/image" Target="../media/image5.png"/><Relationship Id="rId16"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workspace.google.com/marketplace/app/icons_for_slides_docs/38157832650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ctrTitle"/>
          </p:nvPr>
        </p:nvSpPr>
        <p:spPr>
          <a:xfrm>
            <a:off x="715107" y="1463040"/>
            <a:ext cx="6711600" cy="183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a:t>TEMA DE ENFERMEDAD SANGUÍNEA DE ESTILO </a:t>
            </a:r>
            <a:r>
              <a:rPr lang="es">
                <a:solidFill>
                  <a:schemeClr val="lt2"/>
                </a:solidFill>
              </a:rPr>
              <a:t>GEOMÉTRICO SIMPLE</a:t>
            </a:r>
            <a:endParaRPr>
              <a:solidFill>
                <a:schemeClr val="lt2"/>
              </a:solidFill>
            </a:endParaRPr>
          </a:p>
        </p:txBody>
      </p:sp>
      <p:sp>
        <p:nvSpPr>
          <p:cNvPr id="278" name="Google Shape;278;p36"/>
          <p:cNvSpPr txBox="1"/>
          <p:nvPr>
            <p:ph idx="1" type="subTitle"/>
          </p:nvPr>
        </p:nvSpPr>
        <p:spPr>
          <a:xfrm>
            <a:off x="715100" y="3408850"/>
            <a:ext cx="5645700" cy="3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es donde comienza la presentación</a:t>
            </a:r>
            <a:endParaRPr/>
          </a:p>
        </p:txBody>
      </p:sp>
      <p:sp>
        <p:nvSpPr>
          <p:cNvPr id="279" name="Google Shape;279;p36"/>
          <p:cNvSpPr/>
          <p:nvPr/>
        </p:nvSpPr>
        <p:spPr>
          <a:xfrm>
            <a:off x="6903362" y="-70752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flipH="1">
            <a:off x="7812325" y="0"/>
            <a:ext cx="1419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idx="1" type="subTitle"/>
          </p:nvPr>
        </p:nvSpPr>
        <p:spPr>
          <a:xfrm>
            <a:off x="1878850" y="2034800"/>
            <a:ext cx="2280600" cy="4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421" name="Google Shape;421;p45"/>
          <p:cNvSpPr txBox="1"/>
          <p:nvPr>
            <p:ph idx="6" type="subTitle"/>
          </p:nvPr>
        </p:nvSpPr>
        <p:spPr>
          <a:xfrm>
            <a:off x="1878850" y="3796950"/>
            <a:ext cx="2280600" cy="4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422" name="Google Shape;422;p45"/>
          <p:cNvSpPr txBox="1"/>
          <p:nvPr>
            <p:ph idx="7" type="subTitle"/>
          </p:nvPr>
        </p:nvSpPr>
        <p:spPr>
          <a:xfrm>
            <a:off x="4984573" y="2034800"/>
            <a:ext cx="2280600" cy="4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MARTE</a:t>
            </a:r>
            <a:endParaRPr/>
          </a:p>
        </p:txBody>
      </p:sp>
      <p:sp>
        <p:nvSpPr>
          <p:cNvPr id="423" name="Google Shape;423;p45"/>
          <p:cNvSpPr txBox="1"/>
          <p:nvPr>
            <p:ph idx="8" type="subTitle"/>
          </p:nvPr>
        </p:nvSpPr>
        <p:spPr>
          <a:xfrm>
            <a:off x="4984573" y="3796950"/>
            <a:ext cx="2280600" cy="4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JÚPITER</a:t>
            </a:r>
            <a:endParaRPr/>
          </a:p>
        </p:txBody>
      </p:sp>
      <p:sp>
        <p:nvSpPr>
          <p:cNvPr id="424" name="Google Shape;424;p45"/>
          <p:cNvSpPr txBox="1"/>
          <p:nvPr>
            <p:ph idx="2" type="subTitle"/>
          </p:nvPr>
        </p:nvSpPr>
        <p:spPr>
          <a:xfrm>
            <a:off x="1878850" y="2311550"/>
            <a:ext cx="22806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t>Mercurio es el planeta más cercano al Sol</a:t>
            </a:r>
            <a:endParaRPr/>
          </a:p>
          <a:p>
            <a:pPr indent="0" lvl="0" marL="0" rtl="0" algn="ctr">
              <a:spcBef>
                <a:spcPts val="0"/>
              </a:spcBef>
              <a:spcAft>
                <a:spcPts val="0"/>
              </a:spcAft>
              <a:buClr>
                <a:schemeClr val="dk2"/>
              </a:buClr>
              <a:buSzPts val="1100"/>
              <a:buFont typeface="Arial"/>
              <a:buNone/>
            </a:pPr>
            <a:r>
              <a:t/>
            </a:r>
            <a:endParaRPr/>
          </a:p>
        </p:txBody>
      </p:sp>
      <p:sp>
        <p:nvSpPr>
          <p:cNvPr id="425" name="Google Shape;425;p45"/>
          <p:cNvSpPr txBox="1"/>
          <p:nvPr>
            <p:ph idx="3" type="subTitle"/>
          </p:nvPr>
        </p:nvSpPr>
        <p:spPr>
          <a:xfrm>
            <a:off x="4984573" y="2311550"/>
            <a:ext cx="22806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pesar de ser rojo, Marte es un lugar frío</a:t>
            </a:r>
            <a:endParaRPr/>
          </a:p>
        </p:txBody>
      </p:sp>
      <p:sp>
        <p:nvSpPr>
          <p:cNvPr id="426" name="Google Shape;426;p45"/>
          <p:cNvSpPr txBox="1"/>
          <p:nvPr>
            <p:ph idx="4" type="subTitle"/>
          </p:nvPr>
        </p:nvSpPr>
        <p:spPr>
          <a:xfrm>
            <a:off x="1878850" y="4073700"/>
            <a:ext cx="22806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unas temperaturas altísimas</a:t>
            </a:r>
            <a:endParaRPr/>
          </a:p>
        </p:txBody>
      </p:sp>
      <p:sp>
        <p:nvSpPr>
          <p:cNvPr id="427" name="Google Shape;427;p45"/>
          <p:cNvSpPr txBox="1"/>
          <p:nvPr>
            <p:ph idx="5" type="subTitle"/>
          </p:nvPr>
        </p:nvSpPr>
        <p:spPr>
          <a:xfrm>
            <a:off x="4984573" y="4073700"/>
            <a:ext cx="22806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Júpiter es el planeta más grande del Sistema Solar</a:t>
            </a:r>
            <a:endParaRPr/>
          </a:p>
        </p:txBody>
      </p:sp>
      <p:sp>
        <p:nvSpPr>
          <p:cNvPr id="428" name="Google Shape;428;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PATOLOGÍAS</a:t>
            </a:r>
            <a:endParaRPr/>
          </a:p>
        </p:txBody>
      </p:sp>
      <p:sp>
        <p:nvSpPr>
          <p:cNvPr id="429" name="Google Shape;429;p45"/>
          <p:cNvSpPr/>
          <p:nvPr/>
        </p:nvSpPr>
        <p:spPr>
          <a:xfrm>
            <a:off x="2620450" y="29701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a:off x="5726173" y="29701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a:off x="2620450" y="12154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5726173" y="12154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45"/>
          <p:cNvGrpSpPr/>
          <p:nvPr/>
        </p:nvGrpSpPr>
        <p:grpSpPr>
          <a:xfrm>
            <a:off x="5889546" y="3136201"/>
            <a:ext cx="470630" cy="470664"/>
            <a:chOff x="7033325" y="3241025"/>
            <a:chExt cx="348125" cy="348150"/>
          </a:xfrm>
        </p:grpSpPr>
        <p:sp>
          <p:nvSpPr>
            <p:cNvPr id="434" name="Google Shape;434;p45"/>
            <p:cNvSpPr/>
            <p:nvPr/>
          </p:nvSpPr>
          <p:spPr>
            <a:xfrm>
              <a:off x="7033325" y="3405575"/>
              <a:ext cx="123075" cy="102050"/>
            </a:xfrm>
            <a:custGeom>
              <a:rect b="b" l="l" r="r" t="t"/>
              <a:pathLst>
                <a:path extrusionOk="0" h="4082" w="4923">
                  <a:moveTo>
                    <a:pt x="0" y="0"/>
                  </a:moveTo>
                  <a:lnTo>
                    <a:pt x="0" y="816"/>
                  </a:lnTo>
                  <a:lnTo>
                    <a:pt x="4107" y="816"/>
                  </a:lnTo>
                  <a:lnTo>
                    <a:pt x="4107" y="1632"/>
                  </a:lnTo>
                  <a:lnTo>
                    <a:pt x="0" y="1632"/>
                  </a:lnTo>
                  <a:lnTo>
                    <a:pt x="0" y="2448"/>
                  </a:lnTo>
                  <a:lnTo>
                    <a:pt x="4107" y="2448"/>
                  </a:lnTo>
                  <a:lnTo>
                    <a:pt x="4107" y="3264"/>
                  </a:lnTo>
                  <a:lnTo>
                    <a:pt x="0" y="3264"/>
                  </a:lnTo>
                  <a:lnTo>
                    <a:pt x="0" y="4081"/>
                  </a:lnTo>
                  <a:lnTo>
                    <a:pt x="4923" y="4081"/>
                  </a:lnTo>
                  <a:lnTo>
                    <a:pt x="49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7033325" y="3343700"/>
              <a:ext cx="266500" cy="245475"/>
            </a:xfrm>
            <a:custGeom>
              <a:rect b="b" l="l" r="r" t="t"/>
              <a:pathLst>
                <a:path extrusionOk="0" h="9819" w="10660">
                  <a:moveTo>
                    <a:pt x="1223" y="0"/>
                  </a:moveTo>
                  <a:cubicBezTo>
                    <a:pt x="548" y="0"/>
                    <a:pt x="0" y="548"/>
                    <a:pt x="0" y="1225"/>
                  </a:cubicBezTo>
                  <a:lnTo>
                    <a:pt x="0" y="1659"/>
                  </a:lnTo>
                  <a:lnTo>
                    <a:pt x="5739" y="1659"/>
                  </a:lnTo>
                  <a:lnTo>
                    <a:pt x="5739" y="7371"/>
                  </a:lnTo>
                  <a:lnTo>
                    <a:pt x="0" y="7371"/>
                  </a:lnTo>
                  <a:lnTo>
                    <a:pt x="0" y="8595"/>
                  </a:lnTo>
                  <a:cubicBezTo>
                    <a:pt x="0" y="9271"/>
                    <a:pt x="548" y="9818"/>
                    <a:pt x="1223" y="9818"/>
                  </a:cubicBezTo>
                  <a:lnTo>
                    <a:pt x="7218" y="9818"/>
                  </a:lnTo>
                  <a:cubicBezTo>
                    <a:pt x="6827" y="9384"/>
                    <a:pt x="6582" y="8816"/>
                    <a:pt x="6582" y="8188"/>
                  </a:cubicBezTo>
                  <a:cubicBezTo>
                    <a:pt x="6582" y="6837"/>
                    <a:pt x="7680" y="5739"/>
                    <a:pt x="9029" y="5739"/>
                  </a:cubicBezTo>
                  <a:lnTo>
                    <a:pt x="10660" y="5739"/>
                  </a:lnTo>
                  <a:lnTo>
                    <a:pt x="10660" y="1225"/>
                  </a:lnTo>
                  <a:cubicBezTo>
                    <a:pt x="10660" y="548"/>
                    <a:pt x="10112" y="0"/>
                    <a:pt x="9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7218250" y="3507600"/>
              <a:ext cx="71400" cy="81575"/>
            </a:xfrm>
            <a:custGeom>
              <a:rect b="b" l="l" r="r" t="t"/>
              <a:pathLst>
                <a:path extrusionOk="0" h="3263" w="2856">
                  <a:moveTo>
                    <a:pt x="1631" y="0"/>
                  </a:moveTo>
                  <a:cubicBezTo>
                    <a:pt x="732" y="2"/>
                    <a:pt x="2" y="730"/>
                    <a:pt x="1" y="1631"/>
                  </a:cubicBezTo>
                  <a:cubicBezTo>
                    <a:pt x="2" y="2531"/>
                    <a:pt x="732" y="3261"/>
                    <a:pt x="1631" y="3262"/>
                  </a:cubicBezTo>
                  <a:lnTo>
                    <a:pt x="2856" y="3262"/>
                  </a:lnTo>
                  <a:lnTo>
                    <a:pt x="2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7310050" y="3507550"/>
              <a:ext cx="71400" cy="81625"/>
            </a:xfrm>
            <a:custGeom>
              <a:rect b="b" l="l" r="r" t="t"/>
              <a:pathLst>
                <a:path extrusionOk="0" h="3265" w="2856">
                  <a:moveTo>
                    <a:pt x="1224" y="1"/>
                  </a:moveTo>
                  <a:lnTo>
                    <a:pt x="1224" y="2"/>
                  </a:lnTo>
                  <a:lnTo>
                    <a:pt x="1" y="2"/>
                  </a:lnTo>
                  <a:lnTo>
                    <a:pt x="1" y="3264"/>
                  </a:lnTo>
                  <a:lnTo>
                    <a:pt x="1224" y="3264"/>
                  </a:lnTo>
                  <a:cubicBezTo>
                    <a:pt x="2126" y="3264"/>
                    <a:pt x="2856" y="2533"/>
                    <a:pt x="2856" y="1633"/>
                  </a:cubicBezTo>
                  <a:cubicBezTo>
                    <a:pt x="2856" y="731"/>
                    <a:pt x="2126" y="1"/>
                    <a:pt x="1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7054400" y="3241025"/>
              <a:ext cx="224400" cy="82300"/>
            </a:xfrm>
            <a:custGeom>
              <a:rect b="b" l="l" r="r" t="t"/>
              <a:pathLst>
                <a:path extrusionOk="0" h="3292" w="8976">
                  <a:moveTo>
                    <a:pt x="1223" y="1"/>
                  </a:moveTo>
                  <a:cubicBezTo>
                    <a:pt x="548" y="2"/>
                    <a:pt x="0" y="550"/>
                    <a:pt x="0" y="1225"/>
                  </a:cubicBezTo>
                  <a:lnTo>
                    <a:pt x="0" y="2448"/>
                  </a:lnTo>
                  <a:lnTo>
                    <a:pt x="816" y="2448"/>
                  </a:lnTo>
                  <a:lnTo>
                    <a:pt x="816" y="3291"/>
                  </a:lnTo>
                  <a:lnTo>
                    <a:pt x="8159" y="3291"/>
                  </a:lnTo>
                  <a:lnTo>
                    <a:pt x="8159" y="2448"/>
                  </a:lnTo>
                  <a:lnTo>
                    <a:pt x="8975" y="2448"/>
                  </a:lnTo>
                  <a:lnTo>
                    <a:pt x="8975" y="1225"/>
                  </a:lnTo>
                  <a:cubicBezTo>
                    <a:pt x="8974" y="550"/>
                    <a:pt x="8427" y="2"/>
                    <a:pt x="77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45"/>
          <p:cNvSpPr/>
          <p:nvPr/>
        </p:nvSpPr>
        <p:spPr>
          <a:xfrm>
            <a:off x="2810383" y="3136206"/>
            <a:ext cx="417534" cy="470664"/>
          </a:xfrm>
          <a:custGeom>
            <a:rect b="b" l="l" r="r" t="t"/>
            <a:pathLst>
              <a:path extrusionOk="0" h="13926" w="12354">
                <a:moveTo>
                  <a:pt x="5011" y="7373"/>
                </a:moveTo>
                <a:lnTo>
                  <a:pt x="5011" y="9004"/>
                </a:lnTo>
                <a:lnTo>
                  <a:pt x="3379" y="9004"/>
                </a:lnTo>
                <a:cubicBezTo>
                  <a:pt x="2933" y="8997"/>
                  <a:pt x="2576" y="8635"/>
                  <a:pt x="2576" y="8189"/>
                </a:cubicBezTo>
                <a:cubicBezTo>
                  <a:pt x="2576" y="7743"/>
                  <a:pt x="2933" y="7378"/>
                  <a:pt x="3379" y="7373"/>
                </a:cubicBezTo>
                <a:close/>
                <a:moveTo>
                  <a:pt x="6234" y="9820"/>
                </a:moveTo>
                <a:cubicBezTo>
                  <a:pt x="6459" y="9820"/>
                  <a:pt x="6643" y="10002"/>
                  <a:pt x="6643" y="10228"/>
                </a:cubicBezTo>
                <a:cubicBezTo>
                  <a:pt x="6643" y="10453"/>
                  <a:pt x="6459" y="10636"/>
                  <a:pt x="6234" y="10636"/>
                </a:cubicBezTo>
                <a:lnTo>
                  <a:pt x="5827" y="10636"/>
                </a:lnTo>
                <a:lnTo>
                  <a:pt x="5827" y="9820"/>
                </a:lnTo>
                <a:close/>
                <a:moveTo>
                  <a:pt x="4604" y="1"/>
                </a:moveTo>
                <a:cubicBezTo>
                  <a:pt x="3927" y="1"/>
                  <a:pt x="3379" y="549"/>
                  <a:pt x="3379" y="1224"/>
                </a:cubicBezTo>
                <a:cubicBezTo>
                  <a:pt x="3379" y="1901"/>
                  <a:pt x="3927" y="2449"/>
                  <a:pt x="4604" y="2449"/>
                </a:cubicBezTo>
                <a:lnTo>
                  <a:pt x="6234" y="2449"/>
                </a:lnTo>
                <a:cubicBezTo>
                  <a:pt x="6752" y="2447"/>
                  <a:pt x="7212" y="2120"/>
                  <a:pt x="7383" y="1633"/>
                </a:cubicBezTo>
                <a:lnTo>
                  <a:pt x="9090" y="1633"/>
                </a:lnTo>
                <a:cubicBezTo>
                  <a:pt x="10440" y="1633"/>
                  <a:pt x="11538" y="2758"/>
                  <a:pt x="11538" y="4108"/>
                </a:cubicBezTo>
                <a:cubicBezTo>
                  <a:pt x="11538" y="5457"/>
                  <a:pt x="10440" y="6555"/>
                  <a:pt x="9090" y="6555"/>
                </a:cubicBezTo>
                <a:lnTo>
                  <a:pt x="5827" y="6555"/>
                </a:lnTo>
                <a:lnTo>
                  <a:pt x="5827" y="5739"/>
                </a:lnTo>
                <a:lnTo>
                  <a:pt x="7702" y="5739"/>
                </a:lnTo>
                <a:cubicBezTo>
                  <a:pt x="9185" y="5739"/>
                  <a:pt x="10477" y="4730"/>
                  <a:pt x="10837" y="3292"/>
                </a:cubicBezTo>
                <a:lnTo>
                  <a:pt x="1" y="3292"/>
                </a:lnTo>
                <a:cubicBezTo>
                  <a:pt x="359" y="4730"/>
                  <a:pt x="1653" y="5739"/>
                  <a:pt x="3135" y="5739"/>
                </a:cubicBezTo>
                <a:lnTo>
                  <a:pt x="5011" y="5739"/>
                </a:lnTo>
                <a:lnTo>
                  <a:pt x="5011" y="6555"/>
                </a:lnTo>
                <a:lnTo>
                  <a:pt x="3379" y="6555"/>
                </a:lnTo>
                <a:cubicBezTo>
                  <a:pt x="2479" y="6555"/>
                  <a:pt x="1747" y="7287"/>
                  <a:pt x="1747" y="8187"/>
                </a:cubicBezTo>
                <a:cubicBezTo>
                  <a:pt x="1747" y="9089"/>
                  <a:pt x="2479" y="9819"/>
                  <a:pt x="3379" y="9819"/>
                </a:cubicBezTo>
                <a:lnTo>
                  <a:pt x="5011" y="9819"/>
                </a:lnTo>
                <a:lnTo>
                  <a:pt x="5011" y="10874"/>
                </a:lnTo>
                <a:lnTo>
                  <a:pt x="1985" y="13926"/>
                </a:lnTo>
                <a:lnTo>
                  <a:pt x="8851" y="13926"/>
                </a:lnTo>
                <a:lnTo>
                  <a:pt x="6387" y="11435"/>
                </a:lnTo>
                <a:cubicBezTo>
                  <a:pt x="6990" y="11359"/>
                  <a:pt x="7458" y="10850"/>
                  <a:pt x="7458" y="10228"/>
                </a:cubicBezTo>
                <a:cubicBezTo>
                  <a:pt x="7457" y="9551"/>
                  <a:pt x="6909" y="9004"/>
                  <a:pt x="6234" y="9003"/>
                </a:cubicBezTo>
                <a:lnTo>
                  <a:pt x="5825" y="9003"/>
                </a:lnTo>
                <a:lnTo>
                  <a:pt x="5825" y="7371"/>
                </a:lnTo>
                <a:lnTo>
                  <a:pt x="9090" y="7371"/>
                </a:lnTo>
                <a:cubicBezTo>
                  <a:pt x="10890" y="7371"/>
                  <a:pt x="12354" y="5907"/>
                  <a:pt x="12354" y="4108"/>
                </a:cubicBezTo>
                <a:cubicBezTo>
                  <a:pt x="12354" y="2308"/>
                  <a:pt x="10890" y="817"/>
                  <a:pt x="9090" y="817"/>
                </a:cubicBezTo>
                <a:lnTo>
                  <a:pt x="7383" y="817"/>
                </a:lnTo>
                <a:cubicBezTo>
                  <a:pt x="7212" y="329"/>
                  <a:pt x="6752" y="2"/>
                  <a:pt x="6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2781020" y="1378769"/>
            <a:ext cx="476274" cy="470664"/>
          </a:xfrm>
          <a:custGeom>
            <a:rect b="b" l="l" r="r" t="t"/>
            <a:pathLst>
              <a:path extrusionOk="0" h="13926" w="14092">
                <a:moveTo>
                  <a:pt x="12365" y="5739"/>
                </a:moveTo>
                <a:lnTo>
                  <a:pt x="12365" y="6555"/>
                </a:lnTo>
                <a:lnTo>
                  <a:pt x="11549" y="6555"/>
                </a:lnTo>
                <a:lnTo>
                  <a:pt x="11549" y="5739"/>
                </a:lnTo>
                <a:close/>
                <a:moveTo>
                  <a:pt x="5790" y="7371"/>
                </a:moveTo>
                <a:lnTo>
                  <a:pt x="4995" y="8643"/>
                </a:lnTo>
                <a:lnTo>
                  <a:pt x="4197" y="7371"/>
                </a:lnTo>
                <a:close/>
                <a:moveTo>
                  <a:pt x="1731" y="1"/>
                </a:moveTo>
                <a:lnTo>
                  <a:pt x="1731" y="843"/>
                </a:lnTo>
                <a:lnTo>
                  <a:pt x="1299" y="843"/>
                </a:lnTo>
                <a:cubicBezTo>
                  <a:pt x="841" y="843"/>
                  <a:pt x="420" y="1098"/>
                  <a:pt x="211" y="1507"/>
                </a:cubicBezTo>
                <a:cubicBezTo>
                  <a:pt x="0" y="1915"/>
                  <a:pt x="35" y="2403"/>
                  <a:pt x="288" y="2757"/>
                </a:cubicBezTo>
                <a:lnTo>
                  <a:pt x="4586" y="9528"/>
                </a:lnTo>
                <a:lnTo>
                  <a:pt x="4586" y="9921"/>
                </a:lnTo>
                <a:cubicBezTo>
                  <a:pt x="4586" y="12115"/>
                  <a:pt x="6371" y="13926"/>
                  <a:pt x="8564" y="13926"/>
                </a:cubicBezTo>
                <a:cubicBezTo>
                  <a:pt x="10644" y="13926"/>
                  <a:pt x="12365" y="12234"/>
                  <a:pt x="12365" y="10153"/>
                </a:cubicBezTo>
                <a:lnTo>
                  <a:pt x="12365" y="8146"/>
                </a:lnTo>
                <a:cubicBezTo>
                  <a:pt x="13390" y="7936"/>
                  <a:pt x="14091" y="6984"/>
                  <a:pt x="13987" y="5943"/>
                </a:cubicBezTo>
                <a:cubicBezTo>
                  <a:pt x="13881" y="4901"/>
                  <a:pt x="13004" y="4108"/>
                  <a:pt x="11956" y="4108"/>
                </a:cubicBezTo>
                <a:cubicBezTo>
                  <a:pt x="10909" y="4108"/>
                  <a:pt x="10032" y="4901"/>
                  <a:pt x="9927" y="5943"/>
                </a:cubicBezTo>
                <a:cubicBezTo>
                  <a:pt x="9823" y="6984"/>
                  <a:pt x="10522" y="7936"/>
                  <a:pt x="11549" y="8146"/>
                </a:cubicBezTo>
                <a:lnTo>
                  <a:pt x="11549" y="10153"/>
                </a:lnTo>
                <a:cubicBezTo>
                  <a:pt x="11549" y="11783"/>
                  <a:pt x="10195" y="13110"/>
                  <a:pt x="8564" y="13110"/>
                </a:cubicBezTo>
                <a:cubicBezTo>
                  <a:pt x="6820" y="13110"/>
                  <a:pt x="5402" y="11664"/>
                  <a:pt x="5402" y="9921"/>
                </a:cubicBezTo>
                <a:lnTo>
                  <a:pt x="5402" y="9528"/>
                </a:lnTo>
                <a:lnTo>
                  <a:pt x="9632" y="2777"/>
                </a:lnTo>
                <a:cubicBezTo>
                  <a:pt x="9897" y="2404"/>
                  <a:pt x="9933" y="1914"/>
                  <a:pt x="9722" y="1507"/>
                </a:cubicBezTo>
                <a:cubicBezTo>
                  <a:pt x="9513" y="1099"/>
                  <a:pt x="9093" y="844"/>
                  <a:pt x="8635" y="844"/>
                </a:cubicBezTo>
                <a:lnTo>
                  <a:pt x="8258" y="844"/>
                </a:lnTo>
                <a:lnTo>
                  <a:pt x="8258" y="1"/>
                </a:lnTo>
                <a:lnTo>
                  <a:pt x="7442" y="1"/>
                </a:lnTo>
                <a:lnTo>
                  <a:pt x="7442" y="2476"/>
                </a:lnTo>
                <a:lnTo>
                  <a:pt x="8258" y="2476"/>
                </a:lnTo>
                <a:lnTo>
                  <a:pt x="8258" y="1660"/>
                </a:lnTo>
                <a:lnTo>
                  <a:pt x="8635" y="1660"/>
                </a:lnTo>
                <a:cubicBezTo>
                  <a:pt x="8637" y="1660"/>
                  <a:pt x="8638" y="1660"/>
                  <a:pt x="8639" y="1660"/>
                </a:cubicBezTo>
                <a:cubicBezTo>
                  <a:pt x="8790" y="1660"/>
                  <a:pt x="8928" y="1744"/>
                  <a:pt x="8997" y="1879"/>
                </a:cubicBezTo>
                <a:cubicBezTo>
                  <a:pt x="9068" y="2018"/>
                  <a:pt x="9057" y="2176"/>
                  <a:pt x="8954" y="2322"/>
                </a:cubicBezTo>
                <a:lnTo>
                  <a:pt x="6302" y="6554"/>
                </a:lnTo>
                <a:lnTo>
                  <a:pt x="3685" y="6554"/>
                </a:lnTo>
                <a:lnTo>
                  <a:pt x="967" y="2304"/>
                </a:lnTo>
                <a:cubicBezTo>
                  <a:pt x="773" y="2034"/>
                  <a:pt x="967" y="1659"/>
                  <a:pt x="1299" y="1659"/>
                </a:cubicBezTo>
                <a:lnTo>
                  <a:pt x="1731" y="1659"/>
                </a:lnTo>
                <a:lnTo>
                  <a:pt x="1731" y="2474"/>
                </a:lnTo>
                <a:lnTo>
                  <a:pt x="2547" y="2474"/>
                </a:lnTo>
                <a:lnTo>
                  <a:pt x="2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45"/>
          <p:cNvGrpSpPr/>
          <p:nvPr/>
        </p:nvGrpSpPr>
        <p:grpSpPr>
          <a:xfrm>
            <a:off x="5918027" y="1378776"/>
            <a:ext cx="413681" cy="470630"/>
            <a:chOff x="1773325" y="1565300"/>
            <a:chExt cx="306000" cy="348125"/>
          </a:xfrm>
        </p:grpSpPr>
        <p:sp>
          <p:nvSpPr>
            <p:cNvPr id="442" name="Google Shape;442;p45"/>
            <p:cNvSpPr/>
            <p:nvPr/>
          </p:nvSpPr>
          <p:spPr>
            <a:xfrm>
              <a:off x="1936500" y="1606775"/>
              <a:ext cx="102025" cy="40800"/>
            </a:xfrm>
            <a:custGeom>
              <a:rect b="b" l="l" r="r" t="t"/>
              <a:pathLst>
                <a:path extrusionOk="0" h="1632" w="4081">
                  <a:moveTo>
                    <a:pt x="1" y="0"/>
                  </a:moveTo>
                  <a:lnTo>
                    <a:pt x="1" y="1632"/>
                  </a:lnTo>
                  <a:lnTo>
                    <a:pt x="4080" y="1632"/>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1936500" y="1667950"/>
              <a:ext cx="102025" cy="81625"/>
            </a:xfrm>
            <a:custGeom>
              <a:rect b="b" l="l" r="r" t="t"/>
              <a:pathLst>
                <a:path extrusionOk="0" h="3265" w="4081">
                  <a:moveTo>
                    <a:pt x="1" y="1"/>
                  </a:moveTo>
                  <a:lnTo>
                    <a:pt x="1" y="3264"/>
                  </a:lnTo>
                  <a:lnTo>
                    <a:pt x="4080" y="3264"/>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1793725" y="1810725"/>
              <a:ext cx="265200" cy="40825"/>
            </a:xfrm>
            <a:custGeom>
              <a:rect b="b" l="l" r="r" t="t"/>
              <a:pathLst>
                <a:path extrusionOk="0" h="1633" w="10608">
                  <a:moveTo>
                    <a:pt x="1" y="1"/>
                  </a:moveTo>
                  <a:lnTo>
                    <a:pt x="1" y="1633"/>
                  </a:lnTo>
                  <a:lnTo>
                    <a:pt x="4080" y="1633"/>
                  </a:lnTo>
                  <a:lnTo>
                    <a:pt x="4080" y="817"/>
                  </a:lnTo>
                  <a:lnTo>
                    <a:pt x="10607" y="817"/>
                  </a:lnTo>
                  <a:lnTo>
                    <a:pt x="10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1773325" y="1871925"/>
              <a:ext cx="306000" cy="41500"/>
            </a:xfrm>
            <a:custGeom>
              <a:rect b="b" l="l" r="r" t="t"/>
              <a:pathLst>
                <a:path extrusionOk="0" h="1660" w="12240">
                  <a:moveTo>
                    <a:pt x="1" y="1"/>
                  </a:moveTo>
                  <a:lnTo>
                    <a:pt x="1" y="1660"/>
                  </a:lnTo>
                  <a:lnTo>
                    <a:pt x="12239" y="1660"/>
                  </a:lnTo>
                  <a:lnTo>
                    <a:pt x="12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1814125" y="1651250"/>
              <a:ext cx="102000" cy="139125"/>
            </a:xfrm>
            <a:custGeom>
              <a:rect b="b" l="l" r="r" t="t"/>
              <a:pathLst>
                <a:path extrusionOk="0" h="5565" w="4080">
                  <a:moveTo>
                    <a:pt x="4080" y="1"/>
                  </a:moveTo>
                  <a:cubicBezTo>
                    <a:pt x="1744" y="557"/>
                    <a:pt x="1" y="2653"/>
                    <a:pt x="1" y="5157"/>
                  </a:cubicBezTo>
                  <a:lnTo>
                    <a:pt x="1" y="5564"/>
                  </a:lnTo>
                  <a:lnTo>
                    <a:pt x="2448" y="5564"/>
                  </a:lnTo>
                  <a:lnTo>
                    <a:pt x="2448" y="5157"/>
                  </a:lnTo>
                  <a:cubicBezTo>
                    <a:pt x="2448" y="4023"/>
                    <a:pt x="3119" y="3048"/>
                    <a:pt x="4080" y="2587"/>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1956900" y="1769950"/>
              <a:ext cx="61225" cy="20425"/>
            </a:xfrm>
            <a:custGeom>
              <a:rect b="b" l="l" r="r" t="t"/>
              <a:pathLst>
                <a:path extrusionOk="0" h="817" w="2449">
                  <a:moveTo>
                    <a:pt x="1" y="0"/>
                  </a:moveTo>
                  <a:lnTo>
                    <a:pt x="1" y="816"/>
                  </a:lnTo>
                  <a:lnTo>
                    <a:pt x="2448" y="816"/>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1956900" y="1565300"/>
              <a:ext cx="61225" cy="21100"/>
            </a:xfrm>
            <a:custGeom>
              <a:rect b="b" l="l" r="r" t="t"/>
              <a:pathLst>
                <a:path extrusionOk="0" h="844" w="2449">
                  <a:moveTo>
                    <a:pt x="1" y="0"/>
                  </a:moveTo>
                  <a:lnTo>
                    <a:pt x="1" y="843"/>
                  </a:lnTo>
                  <a:lnTo>
                    <a:pt x="2448" y="843"/>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6"/>
          <p:cNvPicPr preferRelativeResize="0"/>
          <p:nvPr>
            <p:ph idx="2" type="pic"/>
          </p:nvPr>
        </p:nvPicPr>
        <p:blipFill rotWithShape="1">
          <a:blip r:embed="rId3">
            <a:alphaModFix/>
          </a:blip>
          <a:srcRect b="27895" l="11016" r="0" t="22201"/>
          <a:stretch/>
        </p:blipFill>
        <p:spPr>
          <a:xfrm>
            <a:off x="6026050" y="1818935"/>
            <a:ext cx="2398624" cy="2021176"/>
          </a:xfrm>
          <a:prstGeom prst="rect">
            <a:avLst/>
          </a:prstGeom>
          <a:noFill/>
          <a:ln>
            <a:noFill/>
          </a:ln>
        </p:spPr>
      </p:pic>
      <p:sp>
        <p:nvSpPr>
          <p:cNvPr id="454" name="Google Shape;45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SÍNTOMAS DE LA </a:t>
            </a:r>
            <a:r>
              <a:rPr lang="es">
                <a:solidFill>
                  <a:schemeClr val="lt2"/>
                </a:solidFill>
              </a:rPr>
              <a:t>ENFERMEDAD</a:t>
            </a:r>
            <a:endParaRPr>
              <a:solidFill>
                <a:schemeClr val="lt2"/>
              </a:solidFill>
            </a:endParaRPr>
          </a:p>
        </p:txBody>
      </p:sp>
      <p:sp>
        <p:nvSpPr>
          <p:cNvPr id="455" name="Google Shape;455;p46"/>
          <p:cNvSpPr txBox="1"/>
          <p:nvPr/>
        </p:nvSpPr>
        <p:spPr>
          <a:xfrm flipH="1">
            <a:off x="1649475" y="1560025"/>
            <a:ext cx="18114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MERCURIO</a:t>
            </a:r>
            <a:endParaRPr b="1" sz="1800">
              <a:solidFill>
                <a:schemeClr val="dk1"/>
              </a:solidFill>
              <a:latin typeface="Krona One"/>
              <a:ea typeface="Krona One"/>
              <a:cs typeface="Krona One"/>
              <a:sym typeface="Krona One"/>
            </a:endParaRPr>
          </a:p>
        </p:txBody>
      </p:sp>
      <p:sp>
        <p:nvSpPr>
          <p:cNvPr id="456" name="Google Shape;456;p46"/>
          <p:cNvSpPr txBox="1"/>
          <p:nvPr/>
        </p:nvSpPr>
        <p:spPr>
          <a:xfrm flipH="1">
            <a:off x="3503950" y="1516075"/>
            <a:ext cx="187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Barlow"/>
                <a:ea typeface="Barlow"/>
                <a:cs typeface="Barlow"/>
                <a:sym typeface="Barlow"/>
              </a:rPr>
              <a:t>Mercurio es el planeta más cercano al Sol</a:t>
            </a:r>
            <a:endParaRPr>
              <a:solidFill>
                <a:schemeClr val="dk1"/>
              </a:solidFill>
              <a:latin typeface="Barlow"/>
              <a:ea typeface="Barlow"/>
              <a:cs typeface="Barlow"/>
              <a:sym typeface="Barlow"/>
            </a:endParaRPr>
          </a:p>
        </p:txBody>
      </p:sp>
      <p:sp>
        <p:nvSpPr>
          <p:cNvPr id="457" name="Google Shape;457;p46"/>
          <p:cNvSpPr txBox="1"/>
          <p:nvPr/>
        </p:nvSpPr>
        <p:spPr>
          <a:xfrm flipH="1">
            <a:off x="1649475" y="2587125"/>
            <a:ext cx="18114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VENUS</a:t>
            </a:r>
            <a:endParaRPr b="1" sz="1800">
              <a:solidFill>
                <a:schemeClr val="dk1"/>
              </a:solidFill>
              <a:latin typeface="Krona One"/>
              <a:ea typeface="Krona One"/>
              <a:cs typeface="Krona One"/>
              <a:sym typeface="Krona One"/>
            </a:endParaRPr>
          </a:p>
        </p:txBody>
      </p:sp>
      <p:sp>
        <p:nvSpPr>
          <p:cNvPr id="458" name="Google Shape;458;p46"/>
          <p:cNvSpPr txBox="1"/>
          <p:nvPr/>
        </p:nvSpPr>
        <p:spPr>
          <a:xfrm flipH="1">
            <a:off x="3503950" y="2543175"/>
            <a:ext cx="187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Barlow"/>
                <a:ea typeface="Barlow"/>
                <a:cs typeface="Barlow"/>
                <a:sym typeface="Barlow"/>
              </a:rPr>
              <a:t>Venus tiene unas temperaturas altas</a:t>
            </a:r>
            <a:endParaRPr>
              <a:solidFill>
                <a:schemeClr val="dk1"/>
              </a:solidFill>
              <a:latin typeface="Barlow"/>
              <a:ea typeface="Barlow"/>
              <a:cs typeface="Barlow"/>
              <a:sym typeface="Barlow"/>
            </a:endParaRPr>
          </a:p>
        </p:txBody>
      </p:sp>
      <p:sp>
        <p:nvSpPr>
          <p:cNvPr id="459" name="Google Shape;459;p46"/>
          <p:cNvSpPr txBox="1"/>
          <p:nvPr/>
        </p:nvSpPr>
        <p:spPr>
          <a:xfrm flipH="1">
            <a:off x="1649475" y="3614225"/>
            <a:ext cx="18114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MARTE</a:t>
            </a:r>
            <a:endParaRPr b="1" sz="1800">
              <a:solidFill>
                <a:schemeClr val="dk1"/>
              </a:solidFill>
              <a:latin typeface="Krona One"/>
              <a:ea typeface="Krona One"/>
              <a:cs typeface="Krona One"/>
              <a:sym typeface="Krona One"/>
            </a:endParaRPr>
          </a:p>
        </p:txBody>
      </p:sp>
      <p:sp>
        <p:nvSpPr>
          <p:cNvPr id="460" name="Google Shape;460;p46"/>
          <p:cNvSpPr txBox="1"/>
          <p:nvPr/>
        </p:nvSpPr>
        <p:spPr>
          <a:xfrm flipH="1">
            <a:off x="3503950" y="3570275"/>
            <a:ext cx="1877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Barlow"/>
                <a:ea typeface="Barlow"/>
                <a:cs typeface="Barlow"/>
                <a:sym typeface="Barlow"/>
              </a:rPr>
              <a:t>A pesar de ser rojo, Marte es un lugar frío</a:t>
            </a:r>
            <a:endParaRPr>
              <a:solidFill>
                <a:schemeClr val="dk1"/>
              </a:solidFill>
              <a:latin typeface="Barlow"/>
              <a:ea typeface="Barlow"/>
              <a:cs typeface="Barlow"/>
              <a:sym typeface="Barlow"/>
            </a:endParaRPr>
          </a:p>
        </p:txBody>
      </p:sp>
      <p:cxnSp>
        <p:nvCxnSpPr>
          <p:cNvPr id="461" name="Google Shape;461;p46"/>
          <p:cNvCxnSpPr>
            <a:stCxn id="456" idx="1"/>
            <a:endCxn id="462" idx="1"/>
          </p:cNvCxnSpPr>
          <p:nvPr/>
        </p:nvCxnSpPr>
        <p:spPr>
          <a:xfrm>
            <a:off x="5381050" y="1802425"/>
            <a:ext cx="1498200" cy="825900"/>
          </a:xfrm>
          <a:prstGeom prst="bentConnector3">
            <a:avLst>
              <a:gd fmla="val 49997" name="adj1"/>
            </a:avLst>
          </a:prstGeom>
          <a:noFill/>
          <a:ln cap="flat" cmpd="sng" w="9525">
            <a:solidFill>
              <a:schemeClr val="dk1"/>
            </a:solidFill>
            <a:prstDash val="solid"/>
            <a:round/>
            <a:headEnd len="med" w="med" type="none"/>
            <a:tailEnd len="med" w="med" type="diamond"/>
          </a:ln>
        </p:spPr>
      </p:cxnSp>
      <p:cxnSp>
        <p:nvCxnSpPr>
          <p:cNvPr id="463" name="Google Shape;463;p46"/>
          <p:cNvCxnSpPr>
            <a:stCxn id="458" idx="1"/>
            <a:endCxn id="464" idx="1"/>
          </p:cNvCxnSpPr>
          <p:nvPr/>
        </p:nvCxnSpPr>
        <p:spPr>
          <a:xfrm>
            <a:off x="5381050" y="2829525"/>
            <a:ext cx="1721100" cy="201300"/>
          </a:xfrm>
          <a:prstGeom prst="bentConnector3">
            <a:avLst>
              <a:gd fmla="val 49999" name="adj1"/>
            </a:avLst>
          </a:prstGeom>
          <a:noFill/>
          <a:ln cap="flat" cmpd="sng" w="9525">
            <a:solidFill>
              <a:schemeClr val="dk1"/>
            </a:solidFill>
            <a:prstDash val="solid"/>
            <a:round/>
            <a:headEnd len="med" w="med" type="none"/>
            <a:tailEnd len="med" w="med" type="diamond"/>
          </a:ln>
        </p:spPr>
      </p:cxnSp>
      <p:cxnSp>
        <p:nvCxnSpPr>
          <p:cNvPr id="465" name="Google Shape;465;p46"/>
          <p:cNvCxnSpPr>
            <a:stCxn id="460" idx="1"/>
            <a:endCxn id="466" idx="2"/>
          </p:cNvCxnSpPr>
          <p:nvPr/>
        </p:nvCxnSpPr>
        <p:spPr>
          <a:xfrm flipH="1" rot="10800000">
            <a:off x="5381050" y="3628325"/>
            <a:ext cx="2029200" cy="228300"/>
          </a:xfrm>
          <a:prstGeom prst="bentConnector2">
            <a:avLst/>
          </a:prstGeom>
          <a:noFill/>
          <a:ln cap="flat" cmpd="sng" w="9525">
            <a:solidFill>
              <a:schemeClr val="dk1"/>
            </a:solidFill>
            <a:prstDash val="solid"/>
            <a:round/>
            <a:headEnd len="med" w="med" type="none"/>
            <a:tailEnd len="med" w="med" type="diamond"/>
          </a:ln>
        </p:spPr>
      </p:cxnSp>
      <p:sp>
        <p:nvSpPr>
          <p:cNvPr id="467" name="Google Shape;467;p46"/>
          <p:cNvSpPr/>
          <p:nvPr/>
        </p:nvSpPr>
        <p:spPr>
          <a:xfrm>
            <a:off x="713242" y="14037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713242" y="24308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713242" y="34579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6879175" y="2543175"/>
            <a:ext cx="170400" cy="1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a:off x="7102125" y="2945475"/>
            <a:ext cx="170400" cy="1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a:off x="7325075" y="3457925"/>
            <a:ext cx="170400" cy="17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6"/>
          <p:cNvGrpSpPr/>
          <p:nvPr/>
        </p:nvGrpSpPr>
        <p:grpSpPr>
          <a:xfrm>
            <a:off x="876618" y="3628651"/>
            <a:ext cx="470664" cy="470664"/>
            <a:chOff x="994100" y="3241025"/>
            <a:chExt cx="348150" cy="348150"/>
          </a:xfrm>
        </p:grpSpPr>
        <p:sp>
          <p:nvSpPr>
            <p:cNvPr id="471" name="Google Shape;471;p46"/>
            <p:cNvSpPr/>
            <p:nvPr/>
          </p:nvSpPr>
          <p:spPr>
            <a:xfrm>
              <a:off x="1035575"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1076375" y="3241025"/>
              <a:ext cx="20425" cy="21100"/>
            </a:xfrm>
            <a:custGeom>
              <a:rect b="b" l="l" r="r" t="t"/>
              <a:pathLst>
                <a:path extrusionOk="0" h="844" w="817">
                  <a:moveTo>
                    <a:pt x="1" y="1"/>
                  </a:moveTo>
                  <a:lnTo>
                    <a:pt x="1"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p:nvPr/>
          </p:nvSpPr>
          <p:spPr>
            <a:xfrm>
              <a:off x="1117175" y="3241025"/>
              <a:ext cx="20425" cy="21100"/>
            </a:xfrm>
            <a:custGeom>
              <a:rect b="b" l="l" r="r" t="t"/>
              <a:pathLst>
                <a:path extrusionOk="0" h="844" w="817">
                  <a:moveTo>
                    <a:pt x="0" y="1"/>
                  </a:moveTo>
                  <a:lnTo>
                    <a:pt x="0"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p:nvPr/>
          </p:nvSpPr>
          <p:spPr>
            <a:xfrm>
              <a:off x="1157975" y="3241025"/>
              <a:ext cx="20425" cy="21100"/>
            </a:xfrm>
            <a:custGeom>
              <a:rect b="b" l="l" r="r" t="t"/>
              <a:pathLst>
                <a:path extrusionOk="0" h="844" w="817">
                  <a:moveTo>
                    <a:pt x="0" y="1"/>
                  </a:moveTo>
                  <a:lnTo>
                    <a:pt x="0"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1198750"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p:nvPr/>
          </p:nvSpPr>
          <p:spPr>
            <a:xfrm>
              <a:off x="1239550"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p:nvPr/>
          </p:nvSpPr>
          <p:spPr>
            <a:xfrm>
              <a:off x="1280350" y="3241025"/>
              <a:ext cx="20425" cy="21100"/>
            </a:xfrm>
            <a:custGeom>
              <a:rect b="b" l="l" r="r" t="t"/>
              <a:pathLst>
                <a:path extrusionOk="0" h="844" w="817">
                  <a:moveTo>
                    <a:pt x="1" y="1"/>
                  </a:moveTo>
                  <a:lnTo>
                    <a:pt x="1"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994100" y="3262100"/>
              <a:ext cx="348150" cy="61225"/>
            </a:xfrm>
            <a:custGeom>
              <a:rect b="b" l="l" r="r" t="t"/>
              <a:pathLst>
                <a:path extrusionOk="0" h="2449" w="13926">
                  <a:moveTo>
                    <a:pt x="1" y="1"/>
                  </a:moveTo>
                  <a:lnTo>
                    <a:pt x="1" y="2448"/>
                  </a:lnTo>
                  <a:lnTo>
                    <a:pt x="13925" y="2448"/>
                  </a:lnTo>
                  <a:lnTo>
                    <a:pt x="13925" y="1"/>
                  </a:lnTo>
                  <a:lnTo>
                    <a:pt x="12266" y="1"/>
                  </a:lnTo>
                  <a:lnTo>
                    <a:pt x="12266" y="1631"/>
                  </a:lnTo>
                  <a:lnTo>
                    <a:pt x="11451" y="1631"/>
                  </a:lnTo>
                  <a:lnTo>
                    <a:pt x="11451" y="1"/>
                  </a:lnTo>
                  <a:lnTo>
                    <a:pt x="10635" y="1"/>
                  </a:lnTo>
                  <a:lnTo>
                    <a:pt x="10635" y="1631"/>
                  </a:lnTo>
                  <a:lnTo>
                    <a:pt x="9819" y="1631"/>
                  </a:lnTo>
                  <a:lnTo>
                    <a:pt x="9819" y="1"/>
                  </a:lnTo>
                  <a:lnTo>
                    <a:pt x="9003" y="1"/>
                  </a:lnTo>
                  <a:lnTo>
                    <a:pt x="9003" y="1631"/>
                  </a:lnTo>
                  <a:lnTo>
                    <a:pt x="8187" y="1631"/>
                  </a:lnTo>
                  <a:lnTo>
                    <a:pt x="8187" y="1"/>
                  </a:lnTo>
                  <a:lnTo>
                    <a:pt x="7371" y="1"/>
                  </a:lnTo>
                  <a:lnTo>
                    <a:pt x="7371" y="1631"/>
                  </a:lnTo>
                  <a:lnTo>
                    <a:pt x="6555" y="1631"/>
                  </a:lnTo>
                  <a:lnTo>
                    <a:pt x="6555" y="1"/>
                  </a:lnTo>
                  <a:lnTo>
                    <a:pt x="5739" y="1"/>
                  </a:lnTo>
                  <a:lnTo>
                    <a:pt x="5739" y="1631"/>
                  </a:lnTo>
                  <a:lnTo>
                    <a:pt x="4923" y="1631"/>
                  </a:lnTo>
                  <a:lnTo>
                    <a:pt x="4923" y="1"/>
                  </a:lnTo>
                  <a:lnTo>
                    <a:pt x="4107" y="1"/>
                  </a:lnTo>
                  <a:lnTo>
                    <a:pt x="4107" y="1631"/>
                  </a:lnTo>
                  <a:lnTo>
                    <a:pt x="3292" y="1631"/>
                  </a:lnTo>
                  <a:lnTo>
                    <a:pt x="3292" y="1"/>
                  </a:lnTo>
                  <a:lnTo>
                    <a:pt x="2476" y="1"/>
                  </a:lnTo>
                  <a:lnTo>
                    <a:pt x="2476" y="1631"/>
                  </a:lnTo>
                  <a:lnTo>
                    <a:pt x="1660" y="1631"/>
                  </a:lnTo>
                  <a:lnTo>
                    <a:pt x="1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1117175" y="3404900"/>
              <a:ext cx="102000" cy="102000"/>
            </a:xfrm>
            <a:custGeom>
              <a:rect b="b" l="l" r="r" t="t"/>
              <a:pathLst>
                <a:path extrusionOk="0" h="4080" w="4080">
                  <a:moveTo>
                    <a:pt x="1632" y="0"/>
                  </a:moveTo>
                  <a:lnTo>
                    <a:pt x="1632" y="1632"/>
                  </a:lnTo>
                  <a:lnTo>
                    <a:pt x="0" y="1632"/>
                  </a:lnTo>
                  <a:lnTo>
                    <a:pt x="0" y="2448"/>
                  </a:lnTo>
                  <a:lnTo>
                    <a:pt x="1632" y="2448"/>
                  </a:lnTo>
                  <a:lnTo>
                    <a:pt x="1632" y="4080"/>
                  </a:lnTo>
                  <a:lnTo>
                    <a:pt x="2448" y="4080"/>
                  </a:lnTo>
                  <a:lnTo>
                    <a:pt x="2448" y="2448"/>
                  </a:lnTo>
                  <a:lnTo>
                    <a:pt x="4080" y="2448"/>
                  </a:lnTo>
                  <a:lnTo>
                    <a:pt x="4080" y="1632"/>
                  </a:lnTo>
                  <a:lnTo>
                    <a:pt x="2448" y="1632"/>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994100" y="3343700"/>
              <a:ext cx="348150" cy="245475"/>
            </a:xfrm>
            <a:custGeom>
              <a:rect b="b" l="l" r="r" t="t"/>
              <a:pathLst>
                <a:path extrusionOk="0" h="9819" w="13926">
                  <a:moveTo>
                    <a:pt x="8186" y="1632"/>
                  </a:moveTo>
                  <a:lnTo>
                    <a:pt x="8186" y="3264"/>
                  </a:lnTo>
                  <a:lnTo>
                    <a:pt x="9817" y="3264"/>
                  </a:lnTo>
                  <a:lnTo>
                    <a:pt x="9817" y="5712"/>
                  </a:lnTo>
                  <a:lnTo>
                    <a:pt x="8186" y="5712"/>
                  </a:lnTo>
                  <a:lnTo>
                    <a:pt x="8186" y="7345"/>
                  </a:lnTo>
                  <a:lnTo>
                    <a:pt x="5739" y="7345"/>
                  </a:lnTo>
                  <a:lnTo>
                    <a:pt x="5739" y="5712"/>
                  </a:lnTo>
                  <a:lnTo>
                    <a:pt x="4107" y="5712"/>
                  </a:lnTo>
                  <a:lnTo>
                    <a:pt x="4107" y="3264"/>
                  </a:lnTo>
                  <a:lnTo>
                    <a:pt x="5738" y="3264"/>
                  </a:lnTo>
                  <a:lnTo>
                    <a:pt x="5738" y="1632"/>
                  </a:lnTo>
                  <a:close/>
                  <a:moveTo>
                    <a:pt x="1" y="0"/>
                  </a:moveTo>
                  <a:lnTo>
                    <a:pt x="1" y="9818"/>
                  </a:lnTo>
                  <a:lnTo>
                    <a:pt x="13925" y="9818"/>
                  </a:lnTo>
                  <a:lnTo>
                    <a:pt x="13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6"/>
          <p:cNvGrpSpPr/>
          <p:nvPr/>
        </p:nvGrpSpPr>
        <p:grpSpPr>
          <a:xfrm>
            <a:off x="876618" y="1574448"/>
            <a:ext cx="470664" cy="455962"/>
            <a:chOff x="994100" y="2686350"/>
            <a:chExt cx="348150" cy="337275"/>
          </a:xfrm>
        </p:grpSpPr>
        <p:sp>
          <p:nvSpPr>
            <p:cNvPr id="482" name="Google Shape;482;p46"/>
            <p:cNvSpPr/>
            <p:nvPr/>
          </p:nvSpPr>
          <p:spPr>
            <a:xfrm>
              <a:off x="1125525" y="2686350"/>
              <a:ext cx="85275" cy="122425"/>
            </a:xfrm>
            <a:custGeom>
              <a:rect b="b" l="l" r="r" t="t"/>
              <a:pathLst>
                <a:path extrusionOk="0" h="4897" w="3411">
                  <a:moveTo>
                    <a:pt x="1705" y="1"/>
                  </a:moveTo>
                  <a:lnTo>
                    <a:pt x="292" y="2450"/>
                  </a:lnTo>
                  <a:cubicBezTo>
                    <a:pt x="0" y="2955"/>
                    <a:pt x="2" y="3577"/>
                    <a:pt x="293" y="4080"/>
                  </a:cubicBezTo>
                  <a:cubicBezTo>
                    <a:pt x="584" y="4585"/>
                    <a:pt x="1123" y="4896"/>
                    <a:pt x="1705" y="4896"/>
                  </a:cubicBezTo>
                  <a:cubicBezTo>
                    <a:pt x="2289" y="4896"/>
                    <a:pt x="2827" y="4585"/>
                    <a:pt x="3118" y="4082"/>
                  </a:cubicBezTo>
                  <a:cubicBezTo>
                    <a:pt x="3410" y="3577"/>
                    <a:pt x="3410" y="2955"/>
                    <a:pt x="3121" y="2450"/>
                  </a:cubicBezTo>
                  <a:lnTo>
                    <a:pt x="17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997975" y="2757775"/>
              <a:ext cx="340375" cy="122400"/>
            </a:xfrm>
            <a:custGeom>
              <a:rect b="b" l="l" r="r" t="t"/>
              <a:pathLst>
                <a:path extrusionOk="0" h="4896" w="13615">
                  <a:moveTo>
                    <a:pt x="2476" y="0"/>
                  </a:moveTo>
                  <a:lnTo>
                    <a:pt x="1" y="4895"/>
                  </a:lnTo>
                  <a:lnTo>
                    <a:pt x="13614" y="4895"/>
                  </a:lnTo>
                  <a:lnTo>
                    <a:pt x="11139" y="0"/>
                  </a:lnTo>
                  <a:lnTo>
                    <a:pt x="9202" y="0"/>
                  </a:lnTo>
                  <a:cubicBezTo>
                    <a:pt x="9225" y="135"/>
                    <a:pt x="9255" y="270"/>
                    <a:pt x="9255" y="407"/>
                  </a:cubicBezTo>
                  <a:cubicBezTo>
                    <a:pt x="9255" y="1229"/>
                    <a:pt x="8842" y="1995"/>
                    <a:pt x="8155" y="2448"/>
                  </a:cubicBezTo>
                  <a:lnTo>
                    <a:pt x="9664" y="2448"/>
                  </a:lnTo>
                  <a:lnTo>
                    <a:pt x="9664" y="3264"/>
                  </a:lnTo>
                  <a:lnTo>
                    <a:pt x="3952" y="3264"/>
                  </a:lnTo>
                  <a:lnTo>
                    <a:pt x="3952" y="2448"/>
                  </a:lnTo>
                  <a:lnTo>
                    <a:pt x="5460" y="2448"/>
                  </a:lnTo>
                  <a:cubicBezTo>
                    <a:pt x="4774" y="1995"/>
                    <a:pt x="4361" y="1229"/>
                    <a:pt x="4360" y="407"/>
                  </a:cubicBezTo>
                  <a:cubicBezTo>
                    <a:pt x="4360" y="270"/>
                    <a:pt x="4390" y="135"/>
                    <a:pt x="44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994100" y="2900550"/>
              <a:ext cx="348150" cy="123075"/>
            </a:xfrm>
            <a:custGeom>
              <a:rect b="b" l="l" r="r" t="t"/>
              <a:pathLst>
                <a:path extrusionOk="0" h="4923" w="13926">
                  <a:moveTo>
                    <a:pt x="7371" y="816"/>
                  </a:moveTo>
                  <a:lnTo>
                    <a:pt x="7371" y="1632"/>
                  </a:lnTo>
                  <a:lnTo>
                    <a:pt x="8187" y="1632"/>
                  </a:lnTo>
                  <a:lnTo>
                    <a:pt x="8187" y="2448"/>
                  </a:lnTo>
                  <a:lnTo>
                    <a:pt x="7371" y="2448"/>
                  </a:lnTo>
                  <a:lnTo>
                    <a:pt x="7371" y="3264"/>
                  </a:lnTo>
                  <a:lnTo>
                    <a:pt x="6555" y="3264"/>
                  </a:lnTo>
                  <a:lnTo>
                    <a:pt x="6555" y="2448"/>
                  </a:lnTo>
                  <a:lnTo>
                    <a:pt x="5739" y="2448"/>
                  </a:lnTo>
                  <a:lnTo>
                    <a:pt x="5739" y="1632"/>
                  </a:lnTo>
                  <a:lnTo>
                    <a:pt x="6555" y="1632"/>
                  </a:lnTo>
                  <a:lnTo>
                    <a:pt x="6555" y="816"/>
                  </a:lnTo>
                  <a:close/>
                  <a:moveTo>
                    <a:pt x="1" y="0"/>
                  </a:moveTo>
                  <a:lnTo>
                    <a:pt x="1" y="4923"/>
                  </a:lnTo>
                  <a:lnTo>
                    <a:pt x="13925" y="4923"/>
                  </a:lnTo>
                  <a:lnTo>
                    <a:pt x="13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6"/>
          <p:cNvGrpSpPr/>
          <p:nvPr/>
        </p:nvGrpSpPr>
        <p:grpSpPr>
          <a:xfrm>
            <a:off x="932705" y="2594168"/>
            <a:ext cx="358490" cy="470698"/>
            <a:chOff x="6314750" y="2680900"/>
            <a:chExt cx="265175" cy="348175"/>
          </a:xfrm>
        </p:grpSpPr>
        <p:sp>
          <p:nvSpPr>
            <p:cNvPr id="486" name="Google Shape;486;p46"/>
            <p:cNvSpPr/>
            <p:nvPr/>
          </p:nvSpPr>
          <p:spPr>
            <a:xfrm>
              <a:off x="6416700" y="2680900"/>
              <a:ext cx="61225" cy="41500"/>
            </a:xfrm>
            <a:custGeom>
              <a:rect b="b" l="l" r="r" t="t"/>
              <a:pathLst>
                <a:path extrusionOk="0" h="1660" w="2449">
                  <a:moveTo>
                    <a:pt x="0" y="1"/>
                  </a:moveTo>
                  <a:lnTo>
                    <a:pt x="0" y="1660"/>
                  </a:lnTo>
                  <a:lnTo>
                    <a:pt x="2448" y="1660"/>
                  </a:lnTo>
                  <a:lnTo>
                    <a:pt x="2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6396325" y="2865200"/>
              <a:ext cx="101975" cy="102000"/>
            </a:xfrm>
            <a:custGeom>
              <a:rect b="b" l="l" r="r" t="t"/>
              <a:pathLst>
                <a:path extrusionOk="0" h="4080" w="4079">
                  <a:moveTo>
                    <a:pt x="1633" y="1"/>
                  </a:moveTo>
                  <a:lnTo>
                    <a:pt x="1633" y="1631"/>
                  </a:lnTo>
                  <a:lnTo>
                    <a:pt x="1" y="1631"/>
                  </a:lnTo>
                  <a:lnTo>
                    <a:pt x="1" y="2447"/>
                  </a:lnTo>
                  <a:lnTo>
                    <a:pt x="1633" y="2447"/>
                  </a:lnTo>
                  <a:lnTo>
                    <a:pt x="1633" y="4080"/>
                  </a:lnTo>
                  <a:lnTo>
                    <a:pt x="2449" y="4080"/>
                  </a:lnTo>
                  <a:lnTo>
                    <a:pt x="2449" y="2448"/>
                  </a:lnTo>
                  <a:lnTo>
                    <a:pt x="4079" y="2448"/>
                  </a:lnTo>
                  <a:lnTo>
                    <a:pt x="4079" y="1632"/>
                  </a:lnTo>
                  <a:lnTo>
                    <a:pt x="2449" y="1632"/>
                  </a:lnTo>
                  <a:lnTo>
                    <a:pt x="24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6314750" y="2701975"/>
              <a:ext cx="265175" cy="327100"/>
            </a:xfrm>
            <a:custGeom>
              <a:rect b="b" l="l" r="r" t="t"/>
              <a:pathLst>
                <a:path extrusionOk="0" h="13084" w="10607">
                  <a:moveTo>
                    <a:pt x="8975" y="2449"/>
                  </a:moveTo>
                  <a:lnTo>
                    <a:pt x="8975" y="3264"/>
                  </a:lnTo>
                  <a:lnTo>
                    <a:pt x="1631" y="3264"/>
                  </a:lnTo>
                  <a:lnTo>
                    <a:pt x="1631" y="2449"/>
                  </a:lnTo>
                  <a:close/>
                  <a:moveTo>
                    <a:pt x="8975" y="4080"/>
                  </a:moveTo>
                  <a:lnTo>
                    <a:pt x="8975" y="4896"/>
                  </a:lnTo>
                  <a:lnTo>
                    <a:pt x="8159" y="4896"/>
                  </a:lnTo>
                  <a:lnTo>
                    <a:pt x="8159" y="4080"/>
                  </a:lnTo>
                  <a:close/>
                  <a:moveTo>
                    <a:pt x="7342" y="4080"/>
                  </a:moveTo>
                  <a:lnTo>
                    <a:pt x="7342" y="4898"/>
                  </a:lnTo>
                  <a:lnTo>
                    <a:pt x="1631" y="4898"/>
                  </a:lnTo>
                  <a:lnTo>
                    <a:pt x="1631" y="4080"/>
                  </a:lnTo>
                  <a:close/>
                  <a:moveTo>
                    <a:pt x="6526" y="5714"/>
                  </a:moveTo>
                  <a:lnTo>
                    <a:pt x="6526" y="7344"/>
                  </a:lnTo>
                  <a:lnTo>
                    <a:pt x="8159" y="7344"/>
                  </a:lnTo>
                  <a:lnTo>
                    <a:pt x="8159" y="9793"/>
                  </a:lnTo>
                  <a:lnTo>
                    <a:pt x="6526" y="9793"/>
                  </a:lnTo>
                  <a:lnTo>
                    <a:pt x="6526" y="11423"/>
                  </a:lnTo>
                  <a:lnTo>
                    <a:pt x="4078" y="11423"/>
                  </a:lnTo>
                  <a:lnTo>
                    <a:pt x="4078" y="9793"/>
                  </a:lnTo>
                  <a:lnTo>
                    <a:pt x="2448" y="9793"/>
                  </a:lnTo>
                  <a:lnTo>
                    <a:pt x="2448" y="7344"/>
                  </a:lnTo>
                  <a:lnTo>
                    <a:pt x="4078" y="7344"/>
                  </a:lnTo>
                  <a:lnTo>
                    <a:pt x="4078" y="5714"/>
                  </a:lnTo>
                  <a:close/>
                  <a:moveTo>
                    <a:pt x="0" y="1"/>
                  </a:moveTo>
                  <a:lnTo>
                    <a:pt x="0" y="13084"/>
                  </a:lnTo>
                  <a:lnTo>
                    <a:pt x="10607" y="13084"/>
                  </a:lnTo>
                  <a:lnTo>
                    <a:pt x="10607" y="1"/>
                  </a:lnTo>
                  <a:lnTo>
                    <a:pt x="7343" y="1"/>
                  </a:lnTo>
                  <a:lnTo>
                    <a:pt x="7343" y="1633"/>
                  </a:lnTo>
                  <a:lnTo>
                    <a:pt x="3264" y="1633"/>
                  </a:lnTo>
                  <a:lnTo>
                    <a:pt x="3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FASES DE LA </a:t>
            </a:r>
            <a:r>
              <a:rPr lang="es">
                <a:solidFill>
                  <a:schemeClr val="lt2"/>
                </a:solidFill>
              </a:rPr>
              <a:t>ENFERMEDAD</a:t>
            </a:r>
            <a:endParaRPr>
              <a:solidFill>
                <a:schemeClr val="lt2"/>
              </a:solidFill>
            </a:endParaRPr>
          </a:p>
        </p:txBody>
      </p:sp>
      <p:cxnSp>
        <p:nvCxnSpPr>
          <p:cNvPr id="494" name="Google Shape;494;p47"/>
          <p:cNvCxnSpPr>
            <a:stCxn id="495" idx="0"/>
            <a:endCxn id="496" idx="2"/>
          </p:cNvCxnSpPr>
          <p:nvPr/>
        </p:nvCxnSpPr>
        <p:spPr>
          <a:xfrm rot="10800000">
            <a:off x="1633994" y="2503100"/>
            <a:ext cx="0" cy="668700"/>
          </a:xfrm>
          <a:prstGeom prst="straightConnector1">
            <a:avLst/>
          </a:prstGeom>
          <a:noFill/>
          <a:ln cap="flat" cmpd="sng" w="9525">
            <a:solidFill>
              <a:schemeClr val="dk1"/>
            </a:solidFill>
            <a:prstDash val="solid"/>
            <a:round/>
            <a:headEnd len="med" w="med" type="none"/>
            <a:tailEnd len="med" w="med" type="none"/>
          </a:ln>
        </p:spPr>
      </p:cxnSp>
      <p:sp>
        <p:nvSpPr>
          <p:cNvPr id="495" name="Google Shape;495;p47"/>
          <p:cNvSpPr txBox="1"/>
          <p:nvPr/>
        </p:nvSpPr>
        <p:spPr>
          <a:xfrm>
            <a:off x="715094" y="3171800"/>
            <a:ext cx="1837800" cy="4143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b="1" lang="es" sz="1800">
                <a:solidFill>
                  <a:schemeClr val="dk1"/>
                </a:solidFill>
                <a:latin typeface="Krona One"/>
                <a:ea typeface="Krona One"/>
                <a:cs typeface="Krona One"/>
                <a:sym typeface="Krona One"/>
              </a:rPr>
              <a:t>FASE 1</a:t>
            </a:r>
            <a:endParaRPr b="1" sz="1800">
              <a:solidFill>
                <a:schemeClr val="dk1"/>
              </a:solidFill>
              <a:latin typeface="Krona One"/>
              <a:ea typeface="Krona One"/>
              <a:cs typeface="Krona One"/>
              <a:sym typeface="Krona One"/>
            </a:endParaRPr>
          </a:p>
        </p:txBody>
      </p:sp>
      <p:sp>
        <p:nvSpPr>
          <p:cNvPr id="497" name="Google Shape;497;p47"/>
          <p:cNvSpPr txBox="1"/>
          <p:nvPr/>
        </p:nvSpPr>
        <p:spPr>
          <a:xfrm>
            <a:off x="715100" y="3509900"/>
            <a:ext cx="1837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Barlow"/>
                <a:ea typeface="Barlow"/>
                <a:cs typeface="Barlow"/>
                <a:sym typeface="Barlow"/>
              </a:rPr>
              <a:t>Mercurio es un planeta pequeño</a:t>
            </a:r>
            <a:endParaRPr>
              <a:solidFill>
                <a:schemeClr val="dk2"/>
              </a:solidFill>
              <a:latin typeface="Barlow"/>
              <a:ea typeface="Barlow"/>
              <a:cs typeface="Barlow"/>
              <a:sym typeface="Barlow"/>
            </a:endParaRPr>
          </a:p>
          <a:p>
            <a:pPr indent="0" lvl="0" marL="0" rtl="0" algn="ctr">
              <a:spcBef>
                <a:spcPts val="0"/>
              </a:spcBef>
              <a:spcAft>
                <a:spcPts val="0"/>
              </a:spcAft>
              <a:buNone/>
            </a:pPr>
            <a:r>
              <a:t/>
            </a:r>
            <a:endParaRPr>
              <a:solidFill>
                <a:schemeClr val="dk2"/>
              </a:solidFill>
              <a:latin typeface="Barlow"/>
              <a:ea typeface="Barlow"/>
              <a:cs typeface="Barlow"/>
              <a:sym typeface="Barlow"/>
            </a:endParaRPr>
          </a:p>
          <a:p>
            <a:pPr indent="0" lvl="0" marL="0" rtl="0" algn="ctr">
              <a:spcBef>
                <a:spcPts val="0"/>
              </a:spcBef>
              <a:spcAft>
                <a:spcPts val="0"/>
              </a:spcAft>
              <a:buNone/>
            </a:pPr>
            <a:r>
              <a:t/>
            </a:r>
            <a:endParaRPr>
              <a:solidFill>
                <a:schemeClr val="dk2"/>
              </a:solidFill>
              <a:latin typeface="Barlow"/>
              <a:ea typeface="Barlow"/>
              <a:cs typeface="Barlow"/>
              <a:sym typeface="Barlow"/>
            </a:endParaRPr>
          </a:p>
        </p:txBody>
      </p:sp>
      <p:sp>
        <p:nvSpPr>
          <p:cNvPr id="498" name="Google Shape;498;p47"/>
          <p:cNvSpPr txBox="1"/>
          <p:nvPr/>
        </p:nvSpPr>
        <p:spPr>
          <a:xfrm>
            <a:off x="2672133" y="3171800"/>
            <a:ext cx="1837800" cy="4143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b="1" lang="es" sz="1800">
                <a:solidFill>
                  <a:schemeClr val="dk1"/>
                </a:solidFill>
                <a:latin typeface="Krona One"/>
                <a:ea typeface="Krona One"/>
                <a:cs typeface="Krona One"/>
                <a:sym typeface="Krona One"/>
              </a:rPr>
              <a:t>FASE 2</a:t>
            </a:r>
            <a:endParaRPr b="1" sz="1800">
              <a:solidFill>
                <a:schemeClr val="dk1"/>
              </a:solidFill>
              <a:latin typeface="Krona One"/>
              <a:ea typeface="Krona One"/>
              <a:cs typeface="Krona One"/>
              <a:sym typeface="Krona One"/>
            </a:endParaRPr>
          </a:p>
        </p:txBody>
      </p:sp>
      <p:sp>
        <p:nvSpPr>
          <p:cNvPr id="499" name="Google Shape;499;p47"/>
          <p:cNvSpPr txBox="1"/>
          <p:nvPr/>
        </p:nvSpPr>
        <p:spPr>
          <a:xfrm>
            <a:off x="2672139" y="3509900"/>
            <a:ext cx="1837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Venus tiene unas temperaturas altas</a:t>
            </a:r>
            <a:endParaRPr>
              <a:solidFill>
                <a:schemeClr val="dk2"/>
              </a:solidFill>
              <a:latin typeface="Barlow"/>
              <a:ea typeface="Barlow"/>
              <a:cs typeface="Barlow"/>
              <a:sym typeface="Barlow"/>
            </a:endParaRPr>
          </a:p>
        </p:txBody>
      </p:sp>
      <p:cxnSp>
        <p:nvCxnSpPr>
          <p:cNvPr id="500" name="Google Shape;500;p47"/>
          <p:cNvCxnSpPr>
            <a:stCxn id="501" idx="2"/>
            <a:endCxn id="498" idx="0"/>
          </p:cNvCxnSpPr>
          <p:nvPr/>
        </p:nvCxnSpPr>
        <p:spPr>
          <a:xfrm>
            <a:off x="3591039" y="2505008"/>
            <a:ext cx="0" cy="666900"/>
          </a:xfrm>
          <a:prstGeom prst="straightConnector1">
            <a:avLst/>
          </a:prstGeom>
          <a:noFill/>
          <a:ln cap="flat" cmpd="sng" w="9525">
            <a:solidFill>
              <a:schemeClr val="dk1"/>
            </a:solidFill>
            <a:prstDash val="solid"/>
            <a:round/>
            <a:headEnd len="med" w="med" type="none"/>
            <a:tailEnd len="med" w="med" type="none"/>
          </a:ln>
        </p:spPr>
      </p:cxnSp>
      <p:sp>
        <p:nvSpPr>
          <p:cNvPr id="502" name="Google Shape;502;p47"/>
          <p:cNvSpPr txBox="1"/>
          <p:nvPr/>
        </p:nvSpPr>
        <p:spPr>
          <a:xfrm>
            <a:off x="4627970" y="3171800"/>
            <a:ext cx="1840200" cy="4143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Clr>
                <a:schemeClr val="dk2"/>
              </a:buClr>
              <a:buSzPts val="1100"/>
              <a:buFont typeface="Arial"/>
              <a:buNone/>
            </a:pPr>
            <a:r>
              <a:rPr b="1" lang="es" sz="1800">
                <a:solidFill>
                  <a:schemeClr val="dk1"/>
                </a:solidFill>
                <a:latin typeface="Krona One"/>
                <a:ea typeface="Krona One"/>
                <a:cs typeface="Krona One"/>
                <a:sym typeface="Krona One"/>
              </a:rPr>
              <a:t>FASE 3</a:t>
            </a:r>
            <a:endParaRPr sz="1800"/>
          </a:p>
        </p:txBody>
      </p:sp>
      <p:sp>
        <p:nvSpPr>
          <p:cNvPr id="503" name="Google Shape;503;p47"/>
          <p:cNvSpPr txBox="1"/>
          <p:nvPr/>
        </p:nvSpPr>
        <p:spPr>
          <a:xfrm>
            <a:off x="4629176" y="3509900"/>
            <a:ext cx="1837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latin typeface="Barlow"/>
                <a:ea typeface="Barlow"/>
                <a:cs typeface="Barlow"/>
                <a:sym typeface="Barlow"/>
              </a:rPr>
              <a:t>Neptuno está muy lejos del Sol</a:t>
            </a:r>
            <a:endParaRPr>
              <a:latin typeface="Barlow"/>
              <a:ea typeface="Barlow"/>
              <a:cs typeface="Barlow"/>
              <a:sym typeface="Barlow"/>
            </a:endParaRPr>
          </a:p>
          <a:p>
            <a:pPr indent="0" lvl="0" marL="0" rtl="0" algn="ctr">
              <a:spcBef>
                <a:spcPts val="0"/>
              </a:spcBef>
              <a:spcAft>
                <a:spcPts val="0"/>
              </a:spcAft>
              <a:buClr>
                <a:schemeClr val="dk2"/>
              </a:buClr>
              <a:buSzPts val="1100"/>
              <a:buFont typeface="Arial"/>
              <a:buNone/>
            </a:pPr>
            <a:r>
              <a:t/>
            </a:r>
            <a:endParaRPr>
              <a:latin typeface="Barlow"/>
              <a:ea typeface="Barlow"/>
              <a:cs typeface="Barlow"/>
              <a:sym typeface="Barlow"/>
            </a:endParaRPr>
          </a:p>
        </p:txBody>
      </p:sp>
      <p:cxnSp>
        <p:nvCxnSpPr>
          <p:cNvPr id="504" name="Google Shape;504;p47"/>
          <p:cNvCxnSpPr>
            <a:stCxn id="505" idx="2"/>
            <a:endCxn id="502" idx="0"/>
          </p:cNvCxnSpPr>
          <p:nvPr/>
        </p:nvCxnSpPr>
        <p:spPr>
          <a:xfrm>
            <a:off x="5548076" y="2505008"/>
            <a:ext cx="0" cy="666900"/>
          </a:xfrm>
          <a:prstGeom prst="straightConnector1">
            <a:avLst/>
          </a:prstGeom>
          <a:noFill/>
          <a:ln cap="flat" cmpd="sng" w="9525">
            <a:solidFill>
              <a:schemeClr val="dk1"/>
            </a:solidFill>
            <a:prstDash val="solid"/>
            <a:round/>
            <a:headEnd len="med" w="med" type="none"/>
            <a:tailEnd len="med" w="med" type="none"/>
          </a:ln>
        </p:spPr>
      </p:cxnSp>
      <p:sp>
        <p:nvSpPr>
          <p:cNvPr id="506" name="Google Shape;506;p47"/>
          <p:cNvSpPr txBox="1"/>
          <p:nvPr/>
        </p:nvSpPr>
        <p:spPr>
          <a:xfrm>
            <a:off x="6586194" y="3171800"/>
            <a:ext cx="1837800" cy="4143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Clr>
                <a:schemeClr val="dk2"/>
              </a:buClr>
              <a:buSzPts val="1100"/>
              <a:buFont typeface="Arial"/>
              <a:buNone/>
            </a:pPr>
            <a:r>
              <a:rPr b="1" lang="es" sz="1800">
                <a:solidFill>
                  <a:schemeClr val="dk1"/>
                </a:solidFill>
                <a:latin typeface="Krona One"/>
                <a:ea typeface="Krona One"/>
                <a:cs typeface="Krona One"/>
                <a:sym typeface="Krona One"/>
              </a:rPr>
              <a:t>FASE 4</a:t>
            </a:r>
            <a:endParaRPr sz="1800"/>
          </a:p>
        </p:txBody>
      </p:sp>
      <p:sp>
        <p:nvSpPr>
          <p:cNvPr id="507" name="Google Shape;507;p47"/>
          <p:cNvSpPr txBox="1"/>
          <p:nvPr/>
        </p:nvSpPr>
        <p:spPr>
          <a:xfrm>
            <a:off x="6586200" y="3509900"/>
            <a:ext cx="1837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2"/>
                </a:solidFill>
                <a:latin typeface="Barlow"/>
                <a:ea typeface="Barlow"/>
                <a:cs typeface="Barlow"/>
                <a:sym typeface="Barlow"/>
              </a:rPr>
              <a:t>Júpiter es el planeta más grande de todos</a:t>
            </a:r>
            <a:endParaRPr>
              <a:solidFill>
                <a:schemeClr val="dk2"/>
              </a:solidFill>
              <a:latin typeface="Barlow"/>
              <a:ea typeface="Barlow"/>
              <a:cs typeface="Barlow"/>
              <a:sym typeface="Barlow"/>
            </a:endParaRPr>
          </a:p>
        </p:txBody>
      </p:sp>
      <p:cxnSp>
        <p:nvCxnSpPr>
          <p:cNvPr id="508" name="Google Shape;508;p47"/>
          <p:cNvCxnSpPr>
            <a:stCxn id="509" idx="2"/>
            <a:endCxn id="506" idx="0"/>
          </p:cNvCxnSpPr>
          <p:nvPr/>
        </p:nvCxnSpPr>
        <p:spPr>
          <a:xfrm>
            <a:off x="7505100" y="2505008"/>
            <a:ext cx="0" cy="666900"/>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47"/>
          <p:cNvCxnSpPr>
            <a:stCxn id="501" idx="1"/>
            <a:endCxn id="496" idx="3"/>
          </p:cNvCxnSpPr>
          <p:nvPr/>
        </p:nvCxnSpPr>
        <p:spPr>
          <a:xfrm rot="10800000">
            <a:off x="2117889" y="2097758"/>
            <a:ext cx="988500" cy="0"/>
          </a:xfrm>
          <a:prstGeom prst="straightConnector1">
            <a:avLst/>
          </a:prstGeom>
          <a:noFill/>
          <a:ln cap="flat" cmpd="sng" w="9525">
            <a:solidFill>
              <a:schemeClr val="dk1"/>
            </a:solidFill>
            <a:prstDash val="solid"/>
            <a:round/>
            <a:headEnd len="med" w="med" type="none"/>
            <a:tailEnd len="med" w="med" type="none"/>
          </a:ln>
        </p:spPr>
      </p:cxnSp>
      <p:cxnSp>
        <p:nvCxnSpPr>
          <p:cNvPr id="511" name="Google Shape;511;p47"/>
          <p:cNvCxnSpPr>
            <a:stCxn id="505" idx="1"/>
            <a:endCxn id="501" idx="3"/>
          </p:cNvCxnSpPr>
          <p:nvPr/>
        </p:nvCxnSpPr>
        <p:spPr>
          <a:xfrm rot="10800000">
            <a:off x="4075826" y="2097758"/>
            <a:ext cx="987600" cy="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47"/>
          <p:cNvCxnSpPr>
            <a:stCxn id="509" idx="1"/>
            <a:endCxn id="505" idx="3"/>
          </p:cNvCxnSpPr>
          <p:nvPr/>
        </p:nvCxnSpPr>
        <p:spPr>
          <a:xfrm rot="10800000">
            <a:off x="6032850" y="2097758"/>
            <a:ext cx="987600" cy="0"/>
          </a:xfrm>
          <a:prstGeom prst="straightConnector1">
            <a:avLst/>
          </a:prstGeom>
          <a:noFill/>
          <a:ln cap="flat" cmpd="sng" w="9525">
            <a:solidFill>
              <a:schemeClr val="dk1"/>
            </a:solidFill>
            <a:prstDash val="solid"/>
            <a:round/>
            <a:headEnd len="med" w="med" type="none"/>
            <a:tailEnd len="med" w="med" type="none"/>
          </a:ln>
        </p:spPr>
      </p:cxnSp>
      <p:sp>
        <p:nvSpPr>
          <p:cNvPr id="496" name="Google Shape;496;p47"/>
          <p:cNvSpPr txBox="1"/>
          <p:nvPr/>
        </p:nvSpPr>
        <p:spPr>
          <a:xfrm>
            <a:off x="1150250" y="1692488"/>
            <a:ext cx="967500" cy="81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s" sz="2500">
                <a:solidFill>
                  <a:schemeClr val="lt1"/>
                </a:solidFill>
                <a:latin typeface="Krona One"/>
                <a:ea typeface="Krona One"/>
                <a:cs typeface="Krona One"/>
                <a:sym typeface="Krona One"/>
              </a:rPr>
              <a:t>1</a:t>
            </a:r>
            <a:endParaRPr b="1" sz="2500">
              <a:solidFill>
                <a:schemeClr val="lt1"/>
              </a:solidFill>
              <a:latin typeface="Krona One"/>
              <a:ea typeface="Krona One"/>
              <a:cs typeface="Krona One"/>
              <a:sym typeface="Krona One"/>
            </a:endParaRPr>
          </a:p>
        </p:txBody>
      </p:sp>
      <p:sp>
        <p:nvSpPr>
          <p:cNvPr id="501" name="Google Shape;501;p47"/>
          <p:cNvSpPr txBox="1"/>
          <p:nvPr/>
        </p:nvSpPr>
        <p:spPr>
          <a:xfrm>
            <a:off x="3106389" y="1690508"/>
            <a:ext cx="969300" cy="8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s" sz="2500">
                <a:solidFill>
                  <a:schemeClr val="lt1"/>
                </a:solidFill>
                <a:latin typeface="Krona One"/>
                <a:ea typeface="Krona One"/>
                <a:cs typeface="Krona One"/>
                <a:sym typeface="Krona One"/>
              </a:rPr>
              <a:t>2</a:t>
            </a:r>
            <a:endParaRPr b="1" sz="2500">
              <a:solidFill>
                <a:schemeClr val="lt1"/>
              </a:solidFill>
              <a:latin typeface="Krona One"/>
              <a:ea typeface="Krona One"/>
              <a:cs typeface="Krona One"/>
              <a:sym typeface="Krona One"/>
            </a:endParaRPr>
          </a:p>
        </p:txBody>
      </p:sp>
      <p:sp>
        <p:nvSpPr>
          <p:cNvPr id="505" name="Google Shape;505;p47"/>
          <p:cNvSpPr txBox="1"/>
          <p:nvPr/>
        </p:nvSpPr>
        <p:spPr>
          <a:xfrm>
            <a:off x="5063426" y="1690508"/>
            <a:ext cx="969300" cy="8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s" sz="2500">
                <a:solidFill>
                  <a:schemeClr val="lt1"/>
                </a:solidFill>
                <a:latin typeface="Krona One"/>
                <a:ea typeface="Krona One"/>
                <a:cs typeface="Krona One"/>
                <a:sym typeface="Krona One"/>
              </a:rPr>
              <a:t>3</a:t>
            </a:r>
            <a:endParaRPr b="1" sz="2500">
              <a:solidFill>
                <a:schemeClr val="lt1"/>
              </a:solidFill>
              <a:latin typeface="Krona One"/>
              <a:ea typeface="Krona One"/>
              <a:cs typeface="Krona One"/>
              <a:sym typeface="Krona One"/>
            </a:endParaRPr>
          </a:p>
        </p:txBody>
      </p:sp>
      <p:sp>
        <p:nvSpPr>
          <p:cNvPr id="509" name="Google Shape;509;p47"/>
          <p:cNvSpPr txBox="1"/>
          <p:nvPr/>
        </p:nvSpPr>
        <p:spPr>
          <a:xfrm>
            <a:off x="7020450" y="1690508"/>
            <a:ext cx="969300" cy="8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s" sz="2500">
                <a:solidFill>
                  <a:schemeClr val="lt1"/>
                </a:solidFill>
                <a:latin typeface="Krona One"/>
                <a:ea typeface="Krona One"/>
                <a:cs typeface="Krona One"/>
                <a:sym typeface="Krona One"/>
              </a:rPr>
              <a:t>4</a:t>
            </a:r>
            <a:endParaRPr b="1" sz="2500">
              <a:solidFill>
                <a:schemeClr val="lt1"/>
              </a:solidFill>
              <a:latin typeface="Krona One"/>
              <a:ea typeface="Krona One"/>
              <a:cs typeface="Krona One"/>
              <a:sym typeface="Kron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t>FACTORES DE </a:t>
            </a:r>
            <a:r>
              <a:rPr lang="es">
                <a:solidFill>
                  <a:schemeClr val="lt2"/>
                </a:solidFill>
              </a:rPr>
              <a:t>RIESGO</a:t>
            </a:r>
            <a:endParaRPr>
              <a:solidFill>
                <a:schemeClr val="lt2"/>
              </a:solidFill>
            </a:endParaRPr>
          </a:p>
        </p:txBody>
      </p:sp>
      <p:sp>
        <p:nvSpPr>
          <p:cNvPr id="518" name="Google Shape;518;p48"/>
          <p:cNvSpPr txBox="1"/>
          <p:nvPr/>
        </p:nvSpPr>
        <p:spPr>
          <a:xfrm>
            <a:off x="720000" y="4333200"/>
            <a:ext cx="77088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sz="1100">
                <a:solidFill>
                  <a:schemeClr val="dk2"/>
                </a:solidFill>
                <a:latin typeface="Barlow"/>
                <a:ea typeface="Barlow"/>
                <a:cs typeface="Barlow"/>
                <a:sym typeface="Barlow"/>
              </a:rPr>
              <a:t>Siga el enlace del gráfico para modificar sus datos y luego pegue los nuevos aquí. </a:t>
            </a:r>
            <a:r>
              <a:rPr b="1" lang="es" sz="1100">
                <a:solidFill>
                  <a:schemeClr val="dk2"/>
                </a:solidFill>
                <a:uFill>
                  <a:noFill/>
                </a:uFill>
                <a:latin typeface="Barlow"/>
                <a:ea typeface="Barlow"/>
                <a:cs typeface="Barlow"/>
                <a:sym typeface="Barlow"/>
                <a:hlinkClick r:id="rId3">
                  <a:extLst>
                    <a:ext uri="{A12FA001-AC4F-418D-AE19-62706E023703}">
                      <ahyp:hlinkClr val="tx"/>
                    </a:ext>
                  </a:extLst>
                </a:hlinkClick>
              </a:rPr>
              <a:t>Para más información, pulse aquí</a:t>
            </a:r>
            <a:endParaRPr sz="1100">
              <a:solidFill>
                <a:schemeClr val="dk2"/>
              </a:solidFill>
              <a:latin typeface="Barlow"/>
              <a:ea typeface="Barlow"/>
              <a:cs typeface="Barlow"/>
              <a:sym typeface="Barlow"/>
            </a:endParaRPr>
          </a:p>
        </p:txBody>
      </p:sp>
      <p:sp>
        <p:nvSpPr>
          <p:cNvPr id="519" name="Google Shape;519;p48"/>
          <p:cNvSpPr txBox="1"/>
          <p:nvPr/>
        </p:nvSpPr>
        <p:spPr>
          <a:xfrm>
            <a:off x="799363" y="3086486"/>
            <a:ext cx="17958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MARTE</a:t>
            </a:r>
            <a:endParaRPr b="1" sz="1800">
              <a:solidFill>
                <a:schemeClr val="dk1"/>
              </a:solidFill>
              <a:latin typeface="Krona One"/>
              <a:ea typeface="Krona One"/>
              <a:cs typeface="Krona One"/>
              <a:sym typeface="Krona One"/>
            </a:endParaRPr>
          </a:p>
        </p:txBody>
      </p:sp>
      <p:sp>
        <p:nvSpPr>
          <p:cNvPr id="520" name="Google Shape;520;p48"/>
          <p:cNvSpPr txBox="1"/>
          <p:nvPr/>
        </p:nvSpPr>
        <p:spPr>
          <a:xfrm>
            <a:off x="799363" y="3407638"/>
            <a:ext cx="179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2"/>
                </a:solidFill>
                <a:latin typeface="Barlow"/>
                <a:ea typeface="Barlow"/>
                <a:cs typeface="Barlow"/>
                <a:sym typeface="Barlow"/>
              </a:rPr>
              <a:t>A pesar de ser rojo, Marte es un lugar frío</a:t>
            </a:r>
            <a:endParaRPr>
              <a:solidFill>
                <a:schemeClr val="dk2"/>
              </a:solidFill>
              <a:latin typeface="Barlow"/>
              <a:ea typeface="Barlow"/>
              <a:cs typeface="Barlow"/>
              <a:sym typeface="Barlow"/>
            </a:endParaRPr>
          </a:p>
        </p:txBody>
      </p:sp>
      <p:sp>
        <p:nvSpPr>
          <p:cNvPr id="521" name="Google Shape;521;p48"/>
          <p:cNvSpPr txBox="1"/>
          <p:nvPr/>
        </p:nvSpPr>
        <p:spPr>
          <a:xfrm>
            <a:off x="799363" y="1472822"/>
            <a:ext cx="17958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MERCURIO</a:t>
            </a:r>
            <a:endParaRPr b="1" sz="1800">
              <a:solidFill>
                <a:schemeClr val="dk1"/>
              </a:solidFill>
              <a:latin typeface="Krona One"/>
              <a:ea typeface="Krona One"/>
              <a:cs typeface="Krona One"/>
              <a:sym typeface="Krona One"/>
            </a:endParaRPr>
          </a:p>
        </p:txBody>
      </p:sp>
      <p:sp>
        <p:nvSpPr>
          <p:cNvPr id="522" name="Google Shape;522;p48"/>
          <p:cNvSpPr txBox="1"/>
          <p:nvPr/>
        </p:nvSpPr>
        <p:spPr>
          <a:xfrm>
            <a:off x="799363" y="1793963"/>
            <a:ext cx="1795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2"/>
                </a:solidFill>
                <a:latin typeface="Barlow"/>
                <a:ea typeface="Barlow"/>
                <a:cs typeface="Barlow"/>
                <a:sym typeface="Barlow"/>
              </a:rPr>
              <a:t>Es el planeta más cercano al Sol</a:t>
            </a:r>
            <a:endParaRPr>
              <a:solidFill>
                <a:schemeClr val="dk2"/>
              </a:solidFill>
              <a:latin typeface="Barlow"/>
              <a:ea typeface="Barlow"/>
              <a:cs typeface="Barlow"/>
              <a:sym typeface="Barlow"/>
            </a:endParaRPr>
          </a:p>
        </p:txBody>
      </p:sp>
      <p:pic>
        <p:nvPicPr>
          <p:cNvPr id="523" name="Google Shape;523;p48" title="Gráfico">
            <a:hlinkClick r:id="rId4"/>
          </p:cNvPr>
          <p:cNvPicPr preferRelativeResize="0"/>
          <p:nvPr/>
        </p:nvPicPr>
        <p:blipFill>
          <a:blip r:embed="rId5">
            <a:alphaModFix/>
          </a:blip>
          <a:stretch>
            <a:fillRect/>
          </a:stretch>
        </p:blipFill>
        <p:spPr>
          <a:xfrm>
            <a:off x="2737712" y="1170125"/>
            <a:ext cx="2523773" cy="3010674"/>
          </a:xfrm>
          <a:prstGeom prst="rect">
            <a:avLst/>
          </a:prstGeom>
          <a:noFill/>
          <a:ln>
            <a:noFill/>
          </a:ln>
        </p:spPr>
      </p:pic>
      <p:sp>
        <p:nvSpPr>
          <p:cNvPr id="524" name="Google Shape;524;p48"/>
          <p:cNvSpPr/>
          <p:nvPr/>
        </p:nvSpPr>
        <p:spPr>
          <a:xfrm>
            <a:off x="895469" y="1188000"/>
            <a:ext cx="258300" cy="25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a:off x="895469" y="2796500"/>
            <a:ext cx="258300" cy="25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rot="5400000">
            <a:off x="6729469" y="1092450"/>
            <a:ext cx="289200" cy="1242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8"/>
          <p:cNvSpPr/>
          <p:nvPr/>
        </p:nvSpPr>
        <p:spPr>
          <a:xfrm rot="5400000">
            <a:off x="6174744" y="1654200"/>
            <a:ext cx="281700" cy="11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8"/>
          <p:cNvSpPr txBox="1"/>
          <p:nvPr/>
        </p:nvSpPr>
        <p:spPr>
          <a:xfrm>
            <a:off x="5327813" y="1507650"/>
            <a:ext cx="833100" cy="41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lt1"/>
                </a:solidFill>
                <a:latin typeface="Krona One"/>
                <a:ea typeface="Krona One"/>
                <a:cs typeface="Krona One"/>
                <a:sym typeface="Krona One"/>
              </a:rPr>
              <a:t>10%</a:t>
            </a:r>
            <a:endParaRPr sz="1600">
              <a:solidFill>
                <a:schemeClr val="lt1"/>
              </a:solidFill>
              <a:latin typeface="Krona One"/>
              <a:ea typeface="Krona One"/>
              <a:cs typeface="Krona One"/>
              <a:sym typeface="Krona One"/>
            </a:endParaRPr>
          </a:p>
        </p:txBody>
      </p:sp>
      <p:sp>
        <p:nvSpPr>
          <p:cNvPr id="529" name="Google Shape;529;p48"/>
          <p:cNvSpPr txBox="1"/>
          <p:nvPr/>
        </p:nvSpPr>
        <p:spPr>
          <a:xfrm>
            <a:off x="7514700" y="1399050"/>
            <a:ext cx="9162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1"/>
                </a:solidFill>
                <a:latin typeface="Barlow"/>
                <a:ea typeface="Barlow"/>
                <a:cs typeface="Barlow"/>
                <a:sym typeface="Barlow"/>
              </a:rPr>
              <a:t>Factor de riesgo 1</a:t>
            </a:r>
            <a:endParaRPr>
              <a:solidFill>
                <a:schemeClr val="dk1"/>
              </a:solidFill>
              <a:latin typeface="Barlow"/>
              <a:ea typeface="Barlow"/>
              <a:cs typeface="Barlow"/>
              <a:sym typeface="Barlow"/>
            </a:endParaRPr>
          </a:p>
        </p:txBody>
      </p:sp>
      <p:sp>
        <p:nvSpPr>
          <p:cNvPr id="530" name="Google Shape;530;p48"/>
          <p:cNvSpPr/>
          <p:nvPr/>
        </p:nvSpPr>
        <p:spPr>
          <a:xfrm rot="5400000">
            <a:off x="6729469" y="1927625"/>
            <a:ext cx="289200" cy="1242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rot="5400000">
            <a:off x="6300194" y="2363975"/>
            <a:ext cx="281700" cy="36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txBox="1"/>
          <p:nvPr/>
        </p:nvSpPr>
        <p:spPr>
          <a:xfrm>
            <a:off x="5327813" y="2342825"/>
            <a:ext cx="833100" cy="41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lt1"/>
                </a:solidFill>
                <a:latin typeface="Krona One"/>
                <a:ea typeface="Krona One"/>
                <a:cs typeface="Krona One"/>
                <a:sym typeface="Krona One"/>
              </a:rPr>
              <a:t>3</a:t>
            </a:r>
            <a:r>
              <a:rPr lang="es" sz="1600">
                <a:solidFill>
                  <a:schemeClr val="lt1"/>
                </a:solidFill>
                <a:latin typeface="Krona One"/>
                <a:ea typeface="Krona One"/>
                <a:cs typeface="Krona One"/>
                <a:sym typeface="Krona One"/>
              </a:rPr>
              <a:t>0%</a:t>
            </a:r>
            <a:endParaRPr sz="1600">
              <a:solidFill>
                <a:schemeClr val="lt1"/>
              </a:solidFill>
              <a:latin typeface="Krona One"/>
              <a:ea typeface="Krona One"/>
              <a:cs typeface="Krona One"/>
              <a:sym typeface="Krona One"/>
            </a:endParaRPr>
          </a:p>
        </p:txBody>
      </p:sp>
      <p:sp>
        <p:nvSpPr>
          <p:cNvPr id="533" name="Google Shape;533;p48"/>
          <p:cNvSpPr txBox="1"/>
          <p:nvPr/>
        </p:nvSpPr>
        <p:spPr>
          <a:xfrm>
            <a:off x="7514700" y="2234225"/>
            <a:ext cx="9162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1"/>
                </a:solidFill>
                <a:latin typeface="Barlow"/>
                <a:ea typeface="Barlow"/>
                <a:cs typeface="Barlow"/>
                <a:sym typeface="Barlow"/>
              </a:rPr>
              <a:t>Factor de riesgo 2</a:t>
            </a:r>
            <a:endParaRPr>
              <a:solidFill>
                <a:schemeClr val="dk1"/>
              </a:solidFill>
              <a:latin typeface="Barlow"/>
              <a:ea typeface="Barlow"/>
              <a:cs typeface="Barlow"/>
              <a:sym typeface="Barlow"/>
            </a:endParaRPr>
          </a:p>
        </p:txBody>
      </p:sp>
      <p:sp>
        <p:nvSpPr>
          <p:cNvPr id="534" name="Google Shape;534;p48"/>
          <p:cNvSpPr/>
          <p:nvPr/>
        </p:nvSpPr>
        <p:spPr>
          <a:xfrm rot="5400000">
            <a:off x="6729469" y="2762800"/>
            <a:ext cx="289200" cy="1242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8"/>
          <p:cNvSpPr/>
          <p:nvPr/>
        </p:nvSpPr>
        <p:spPr>
          <a:xfrm rot="5400000">
            <a:off x="6486744" y="3012400"/>
            <a:ext cx="281700" cy="74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txBox="1"/>
          <p:nvPr/>
        </p:nvSpPr>
        <p:spPr>
          <a:xfrm>
            <a:off x="5327813" y="3178000"/>
            <a:ext cx="833100" cy="41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lt1"/>
                </a:solidFill>
                <a:latin typeface="Krona One"/>
                <a:ea typeface="Krona One"/>
                <a:cs typeface="Krona One"/>
                <a:sym typeface="Krona One"/>
              </a:rPr>
              <a:t>6</a:t>
            </a:r>
            <a:r>
              <a:rPr lang="es" sz="1600">
                <a:solidFill>
                  <a:schemeClr val="lt1"/>
                </a:solidFill>
                <a:latin typeface="Krona One"/>
                <a:ea typeface="Krona One"/>
                <a:cs typeface="Krona One"/>
                <a:sym typeface="Krona One"/>
              </a:rPr>
              <a:t>0%</a:t>
            </a:r>
            <a:endParaRPr sz="1600">
              <a:solidFill>
                <a:schemeClr val="lt1"/>
              </a:solidFill>
              <a:latin typeface="Krona One"/>
              <a:ea typeface="Krona One"/>
              <a:cs typeface="Krona One"/>
              <a:sym typeface="Krona One"/>
            </a:endParaRPr>
          </a:p>
        </p:txBody>
      </p:sp>
      <p:sp>
        <p:nvSpPr>
          <p:cNvPr id="537" name="Google Shape;537;p48"/>
          <p:cNvSpPr txBox="1"/>
          <p:nvPr/>
        </p:nvSpPr>
        <p:spPr>
          <a:xfrm>
            <a:off x="7514700" y="3069400"/>
            <a:ext cx="9162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dk1"/>
                </a:solidFill>
                <a:latin typeface="Barlow"/>
                <a:ea typeface="Barlow"/>
                <a:cs typeface="Barlow"/>
                <a:sym typeface="Barlow"/>
              </a:rPr>
              <a:t>Factor de riesgo 3 </a:t>
            </a:r>
            <a:endParaRPr>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9"/>
          <p:cNvSpPr txBox="1"/>
          <p:nvPr>
            <p:ph type="title"/>
          </p:nvPr>
        </p:nvSpPr>
        <p:spPr>
          <a:xfrm>
            <a:off x="1284000" y="1771875"/>
            <a:ext cx="6576000" cy="19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150 000</a:t>
            </a:r>
            <a:endParaRPr/>
          </a:p>
        </p:txBody>
      </p:sp>
      <p:sp>
        <p:nvSpPr>
          <p:cNvPr id="543" name="Google Shape;543;p49"/>
          <p:cNvSpPr txBox="1"/>
          <p:nvPr>
            <p:ph idx="1" type="subTitle"/>
          </p:nvPr>
        </p:nvSpPr>
        <p:spPr>
          <a:xfrm>
            <a:off x="1284000" y="3677325"/>
            <a:ext cx="6576000" cy="3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Las cifras grandes pueden ayudarte a captar la atención del público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t>NÚMEROS </a:t>
            </a:r>
            <a:r>
              <a:rPr lang="es">
                <a:solidFill>
                  <a:schemeClr val="lt2"/>
                </a:solidFill>
              </a:rPr>
              <a:t>CLAVE</a:t>
            </a:r>
            <a:endParaRPr>
              <a:solidFill>
                <a:schemeClr val="lt2"/>
              </a:solidFill>
            </a:endParaRPr>
          </a:p>
          <a:p>
            <a:pPr indent="0" lvl="0" marL="0" rtl="0" algn="ctr">
              <a:spcBef>
                <a:spcPts val="0"/>
              </a:spcBef>
              <a:spcAft>
                <a:spcPts val="0"/>
              </a:spcAft>
              <a:buClr>
                <a:schemeClr val="dk2"/>
              </a:buClr>
              <a:buSzPts val="1100"/>
              <a:buFont typeface="Arial"/>
              <a:buNone/>
            </a:pPr>
            <a:r>
              <a:t/>
            </a:r>
            <a:endParaRPr/>
          </a:p>
        </p:txBody>
      </p:sp>
      <p:sp>
        <p:nvSpPr>
          <p:cNvPr id="549" name="Google Shape;549;p50"/>
          <p:cNvSpPr txBox="1"/>
          <p:nvPr>
            <p:ph idx="2" type="title"/>
          </p:nvPr>
        </p:nvSpPr>
        <p:spPr>
          <a:xfrm>
            <a:off x="1024807" y="1303300"/>
            <a:ext cx="2280600" cy="8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50 000</a:t>
            </a:r>
            <a:endParaRPr/>
          </a:p>
        </p:txBody>
      </p:sp>
      <p:sp>
        <p:nvSpPr>
          <p:cNvPr id="550" name="Google Shape;550;p50"/>
          <p:cNvSpPr txBox="1"/>
          <p:nvPr>
            <p:ph idx="3" type="subTitle"/>
          </p:nvPr>
        </p:nvSpPr>
        <p:spPr>
          <a:xfrm flipH="1">
            <a:off x="1024818" y="2264800"/>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551" name="Google Shape;551;p50"/>
          <p:cNvSpPr txBox="1"/>
          <p:nvPr>
            <p:ph idx="4" type="title"/>
          </p:nvPr>
        </p:nvSpPr>
        <p:spPr>
          <a:xfrm>
            <a:off x="5840887" y="1303300"/>
            <a:ext cx="2280600" cy="8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20 000</a:t>
            </a:r>
            <a:endParaRPr/>
          </a:p>
        </p:txBody>
      </p:sp>
      <p:sp>
        <p:nvSpPr>
          <p:cNvPr id="552" name="Google Shape;552;p50"/>
          <p:cNvSpPr txBox="1"/>
          <p:nvPr>
            <p:ph idx="5" type="subTitle"/>
          </p:nvPr>
        </p:nvSpPr>
        <p:spPr>
          <a:xfrm flipH="1">
            <a:off x="5840887" y="2264800"/>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MARTE</a:t>
            </a:r>
            <a:endParaRPr/>
          </a:p>
        </p:txBody>
      </p:sp>
      <p:sp>
        <p:nvSpPr>
          <p:cNvPr id="553" name="Google Shape;553;p50"/>
          <p:cNvSpPr txBox="1"/>
          <p:nvPr>
            <p:ph type="title"/>
          </p:nvPr>
        </p:nvSpPr>
        <p:spPr>
          <a:xfrm>
            <a:off x="3431700" y="2849975"/>
            <a:ext cx="2280600" cy="8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5000</a:t>
            </a:r>
            <a:endParaRPr/>
          </a:p>
        </p:txBody>
      </p:sp>
      <p:sp>
        <p:nvSpPr>
          <p:cNvPr id="554" name="Google Shape;554;p50"/>
          <p:cNvSpPr txBox="1"/>
          <p:nvPr>
            <p:ph idx="1" type="subTitle"/>
          </p:nvPr>
        </p:nvSpPr>
        <p:spPr>
          <a:xfrm flipH="1">
            <a:off x="3431700" y="3811475"/>
            <a:ext cx="2280600" cy="3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555" name="Google Shape;555;p50"/>
          <p:cNvSpPr txBox="1"/>
          <p:nvPr>
            <p:ph idx="7" type="subTitle"/>
          </p:nvPr>
        </p:nvSpPr>
        <p:spPr>
          <a:xfrm>
            <a:off x="1024825" y="2483800"/>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Mercurio es el planeta más cercano al Sol</a:t>
            </a:r>
            <a:endParaRPr/>
          </a:p>
        </p:txBody>
      </p:sp>
      <p:sp>
        <p:nvSpPr>
          <p:cNvPr id="556" name="Google Shape;556;p50"/>
          <p:cNvSpPr txBox="1"/>
          <p:nvPr>
            <p:ph idx="8" type="subTitle"/>
          </p:nvPr>
        </p:nvSpPr>
        <p:spPr>
          <a:xfrm>
            <a:off x="3431700" y="4030475"/>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unas temperaturas altísimas</a:t>
            </a:r>
            <a:endParaRPr/>
          </a:p>
        </p:txBody>
      </p:sp>
      <p:sp>
        <p:nvSpPr>
          <p:cNvPr id="557" name="Google Shape;557;p50"/>
          <p:cNvSpPr txBox="1"/>
          <p:nvPr>
            <p:ph idx="9" type="subTitle"/>
          </p:nvPr>
        </p:nvSpPr>
        <p:spPr>
          <a:xfrm>
            <a:off x="5838575" y="2483800"/>
            <a:ext cx="228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pesar de ser rojo, Marte es un lugar frío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1"/>
          <p:cNvSpPr txBox="1"/>
          <p:nvPr>
            <p:ph type="title"/>
          </p:nvPr>
        </p:nvSpPr>
        <p:spPr>
          <a:xfrm>
            <a:off x="1458150" y="2498000"/>
            <a:ext cx="62277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—ALGUIEN </a:t>
            </a:r>
            <a:r>
              <a:rPr lang="es">
                <a:solidFill>
                  <a:schemeClr val="lt2"/>
                </a:solidFill>
              </a:rPr>
              <a:t>FAMOSO</a:t>
            </a:r>
            <a:endParaRPr>
              <a:solidFill>
                <a:schemeClr val="lt2"/>
              </a:solidFill>
            </a:endParaRPr>
          </a:p>
        </p:txBody>
      </p:sp>
      <p:sp>
        <p:nvSpPr>
          <p:cNvPr id="563" name="Google Shape;563;p51"/>
          <p:cNvSpPr txBox="1"/>
          <p:nvPr>
            <p:ph idx="1" type="subTitle"/>
          </p:nvPr>
        </p:nvSpPr>
        <p:spPr>
          <a:xfrm>
            <a:off x="1458150" y="980700"/>
            <a:ext cx="62277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“Esta es una cita. Son palabras llenas de sabiduría que alguien importante dijo y que pueden inspirar a todo el mundo”.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2"/>
          <p:cNvSpPr txBox="1"/>
          <p:nvPr>
            <p:ph idx="13" type="subTitle"/>
          </p:nvPr>
        </p:nvSpPr>
        <p:spPr>
          <a:xfrm>
            <a:off x="829125" y="3798276"/>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569" name="Google Shape;569;p52"/>
          <p:cNvSpPr txBox="1"/>
          <p:nvPr>
            <p:ph idx="15" type="subTitle"/>
          </p:nvPr>
        </p:nvSpPr>
        <p:spPr>
          <a:xfrm>
            <a:off x="6202875" y="3798276"/>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NEPTUNO</a:t>
            </a:r>
            <a:endParaRPr/>
          </a:p>
        </p:txBody>
      </p:sp>
      <p:sp>
        <p:nvSpPr>
          <p:cNvPr id="570" name="Google Shape;570;p52"/>
          <p:cNvSpPr txBox="1"/>
          <p:nvPr>
            <p:ph idx="7" type="subTitle"/>
          </p:nvPr>
        </p:nvSpPr>
        <p:spPr>
          <a:xfrm>
            <a:off x="829125" y="2039277"/>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571" name="Google Shape;571;p52"/>
          <p:cNvSpPr txBox="1"/>
          <p:nvPr>
            <p:ph idx="8" type="subTitle"/>
          </p:nvPr>
        </p:nvSpPr>
        <p:spPr>
          <a:xfrm>
            <a:off x="3516000" y="2039277"/>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MARTE</a:t>
            </a:r>
            <a:endParaRPr/>
          </a:p>
        </p:txBody>
      </p:sp>
      <p:sp>
        <p:nvSpPr>
          <p:cNvPr id="572" name="Google Shape;572;p52"/>
          <p:cNvSpPr txBox="1"/>
          <p:nvPr>
            <p:ph idx="9" type="subTitle"/>
          </p:nvPr>
        </p:nvSpPr>
        <p:spPr>
          <a:xfrm>
            <a:off x="6202875" y="2039277"/>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SATURNO</a:t>
            </a:r>
            <a:endParaRPr/>
          </a:p>
        </p:txBody>
      </p:sp>
      <p:sp>
        <p:nvSpPr>
          <p:cNvPr id="573" name="Google Shape;573;p52"/>
          <p:cNvSpPr txBox="1"/>
          <p:nvPr>
            <p:ph idx="14" type="subTitle"/>
          </p:nvPr>
        </p:nvSpPr>
        <p:spPr>
          <a:xfrm>
            <a:off x="3516000" y="3798276"/>
            <a:ext cx="2112000" cy="3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JÚPITER</a:t>
            </a:r>
            <a:endParaRPr/>
          </a:p>
        </p:txBody>
      </p:sp>
      <p:sp>
        <p:nvSpPr>
          <p:cNvPr id="574" name="Google Shape;57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NUESTRO </a:t>
            </a:r>
            <a:r>
              <a:rPr lang="es">
                <a:solidFill>
                  <a:schemeClr val="lt2"/>
                </a:solidFill>
              </a:rPr>
              <a:t>DIAGNÓSTICO</a:t>
            </a:r>
            <a:endParaRPr>
              <a:solidFill>
                <a:schemeClr val="lt2"/>
              </a:solidFill>
            </a:endParaRPr>
          </a:p>
        </p:txBody>
      </p:sp>
      <p:sp>
        <p:nvSpPr>
          <p:cNvPr id="575" name="Google Shape;575;p52"/>
          <p:cNvSpPr txBox="1"/>
          <p:nvPr>
            <p:ph idx="4" type="subTitle"/>
          </p:nvPr>
        </p:nvSpPr>
        <p:spPr>
          <a:xfrm>
            <a:off x="829125" y="4043084"/>
            <a:ext cx="211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Mercurio es el planeta más cercano al Sol</a:t>
            </a:r>
            <a:endParaRPr/>
          </a:p>
        </p:txBody>
      </p:sp>
      <p:sp>
        <p:nvSpPr>
          <p:cNvPr id="576" name="Google Shape;576;p52"/>
          <p:cNvSpPr txBox="1"/>
          <p:nvPr>
            <p:ph idx="5" type="subTitle"/>
          </p:nvPr>
        </p:nvSpPr>
        <p:spPr>
          <a:xfrm>
            <a:off x="3516000" y="4043084"/>
            <a:ext cx="211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Júpiter es el planeta más grande de todos</a:t>
            </a:r>
            <a:endParaRPr/>
          </a:p>
        </p:txBody>
      </p:sp>
      <p:sp>
        <p:nvSpPr>
          <p:cNvPr id="577" name="Google Shape;577;p52"/>
          <p:cNvSpPr txBox="1"/>
          <p:nvPr>
            <p:ph idx="1" type="subTitle"/>
          </p:nvPr>
        </p:nvSpPr>
        <p:spPr>
          <a:xfrm>
            <a:off x="829125" y="2283933"/>
            <a:ext cx="211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unas temperaturas altísimas</a:t>
            </a:r>
            <a:endParaRPr/>
          </a:p>
        </p:txBody>
      </p:sp>
      <p:sp>
        <p:nvSpPr>
          <p:cNvPr id="578" name="Google Shape;578;p52"/>
          <p:cNvSpPr txBox="1"/>
          <p:nvPr>
            <p:ph idx="2" type="subTitle"/>
          </p:nvPr>
        </p:nvSpPr>
        <p:spPr>
          <a:xfrm>
            <a:off x="3516000" y="2283933"/>
            <a:ext cx="211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Marte es en realidad un lugar muy frío</a:t>
            </a:r>
            <a:endParaRPr/>
          </a:p>
        </p:txBody>
      </p:sp>
      <p:sp>
        <p:nvSpPr>
          <p:cNvPr id="579" name="Google Shape;579;p52"/>
          <p:cNvSpPr txBox="1"/>
          <p:nvPr>
            <p:ph idx="3" type="subTitle"/>
          </p:nvPr>
        </p:nvSpPr>
        <p:spPr>
          <a:xfrm>
            <a:off x="6205125" y="2283933"/>
            <a:ext cx="210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Saturno está compuesto de hidrógeno y helio</a:t>
            </a:r>
            <a:endParaRPr/>
          </a:p>
        </p:txBody>
      </p:sp>
      <p:sp>
        <p:nvSpPr>
          <p:cNvPr id="580" name="Google Shape;580;p52"/>
          <p:cNvSpPr txBox="1"/>
          <p:nvPr>
            <p:ph idx="6" type="subTitle"/>
          </p:nvPr>
        </p:nvSpPr>
        <p:spPr>
          <a:xfrm>
            <a:off x="6205125" y="4043084"/>
            <a:ext cx="210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Neptuno es el planeta más alejado del Sol</a:t>
            </a:r>
            <a:endParaRPr/>
          </a:p>
        </p:txBody>
      </p:sp>
      <p:sp>
        <p:nvSpPr>
          <p:cNvPr id="581" name="Google Shape;581;p52"/>
          <p:cNvSpPr/>
          <p:nvPr/>
        </p:nvSpPr>
        <p:spPr>
          <a:xfrm>
            <a:off x="1486425" y="2982171"/>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4173300" y="2982171"/>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6860175" y="2982171"/>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1486425" y="1224608"/>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4173300" y="1224608"/>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6860175" y="1224608"/>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52"/>
          <p:cNvGrpSpPr/>
          <p:nvPr/>
        </p:nvGrpSpPr>
        <p:grpSpPr>
          <a:xfrm>
            <a:off x="4420317" y="3147310"/>
            <a:ext cx="303366" cy="471171"/>
            <a:chOff x="4831325" y="3800300"/>
            <a:chExt cx="224400" cy="348525"/>
          </a:xfrm>
        </p:grpSpPr>
        <p:sp>
          <p:nvSpPr>
            <p:cNvPr id="588" name="Google Shape;588;p52"/>
            <p:cNvSpPr/>
            <p:nvPr/>
          </p:nvSpPr>
          <p:spPr>
            <a:xfrm>
              <a:off x="4892475" y="3943425"/>
              <a:ext cx="102025" cy="144200"/>
            </a:xfrm>
            <a:custGeom>
              <a:rect b="b" l="l" r="r" t="t"/>
              <a:pathLst>
                <a:path extrusionOk="0" h="5768" w="4081">
                  <a:moveTo>
                    <a:pt x="2449" y="817"/>
                  </a:moveTo>
                  <a:lnTo>
                    <a:pt x="2449" y="1634"/>
                  </a:lnTo>
                  <a:lnTo>
                    <a:pt x="3264" y="1634"/>
                  </a:lnTo>
                  <a:lnTo>
                    <a:pt x="3264" y="2450"/>
                  </a:lnTo>
                  <a:lnTo>
                    <a:pt x="2449" y="2450"/>
                  </a:lnTo>
                  <a:lnTo>
                    <a:pt x="2449" y="3266"/>
                  </a:lnTo>
                  <a:lnTo>
                    <a:pt x="1633" y="3266"/>
                  </a:lnTo>
                  <a:lnTo>
                    <a:pt x="1633" y="2450"/>
                  </a:lnTo>
                  <a:lnTo>
                    <a:pt x="817" y="2450"/>
                  </a:lnTo>
                  <a:lnTo>
                    <a:pt x="817" y="1634"/>
                  </a:lnTo>
                  <a:lnTo>
                    <a:pt x="1633" y="1634"/>
                  </a:lnTo>
                  <a:lnTo>
                    <a:pt x="1633" y="817"/>
                  </a:lnTo>
                  <a:close/>
                  <a:moveTo>
                    <a:pt x="3264" y="4136"/>
                  </a:moveTo>
                  <a:lnTo>
                    <a:pt x="3264" y="4952"/>
                  </a:lnTo>
                  <a:lnTo>
                    <a:pt x="817" y="4952"/>
                  </a:lnTo>
                  <a:lnTo>
                    <a:pt x="817" y="4136"/>
                  </a:lnTo>
                  <a:close/>
                  <a:moveTo>
                    <a:pt x="1" y="1"/>
                  </a:moveTo>
                  <a:lnTo>
                    <a:pt x="1" y="5768"/>
                  </a:lnTo>
                  <a:lnTo>
                    <a:pt x="4080" y="5768"/>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4831325" y="3800300"/>
              <a:ext cx="224375" cy="183975"/>
            </a:xfrm>
            <a:custGeom>
              <a:rect b="b" l="l" r="r" t="t"/>
              <a:pathLst>
                <a:path extrusionOk="0" h="7359" w="8975">
                  <a:moveTo>
                    <a:pt x="2856" y="0"/>
                  </a:moveTo>
                  <a:cubicBezTo>
                    <a:pt x="2173" y="0"/>
                    <a:pt x="1622" y="556"/>
                    <a:pt x="1631" y="1238"/>
                  </a:cubicBezTo>
                  <a:lnTo>
                    <a:pt x="1631" y="2618"/>
                  </a:lnTo>
                  <a:lnTo>
                    <a:pt x="1" y="3434"/>
                  </a:lnTo>
                  <a:lnTo>
                    <a:pt x="1" y="7359"/>
                  </a:lnTo>
                  <a:lnTo>
                    <a:pt x="1631" y="7359"/>
                  </a:lnTo>
                  <a:lnTo>
                    <a:pt x="1631" y="4910"/>
                  </a:lnTo>
                  <a:lnTo>
                    <a:pt x="7342" y="4910"/>
                  </a:lnTo>
                  <a:lnTo>
                    <a:pt x="7342" y="7304"/>
                  </a:lnTo>
                  <a:lnTo>
                    <a:pt x="8974" y="7304"/>
                  </a:lnTo>
                  <a:lnTo>
                    <a:pt x="8974" y="3434"/>
                  </a:lnTo>
                  <a:lnTo>
                    <a:pt x="7342" y="2618"/>
                  </a:lnTo>
                  <a:lnTo>
                    <a:pt x="7342" y="1238"/>
                  </a:lnTo>
                  <a:cubicBezTo>
                    <a:pt x="7342" y="562"/>
                    <a:pt x="6794" y="14"/>
                    <a:pt x="6119" y="14"/>
                  </a:cubicBezTo>
                  <a:cubicBezTo>
                    <a:pt x="5442" y="14"/>
                    <a:pt x="4895" y="562"/>
                    <a:pt x="4895" y="1238"/>
                  </a:cubicBezTo>
                  <a:lnTo>
                    <a:pt x="4895" y="2462"/>
                  </a:lnTo>
                  <a:lnTo>
                    <a:pt x="4079" y="2462"/>
                  </a:lnTo>
                  <a:lnTo>
                    <a:pt x="4079" y="1238"/>
                  </a:lnTo>
                  <a:cubicBezTo>
                    <a:pt x="4087" y="556"/>
                    <a:pt x="3537"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4831325" y="4003250"/>
              <a:ext cx="224400" cy="145575"/>
            </a:xfrm>
            <a:custGeom>
              <a:rect b="b" l="l" r="r" t="t"/>
              <a:pathLst>
                <a:path extrusionOk="0" h="5823" w="8976">
                  <a:moveTo>
                    <a:pt x="7344" y="1"/>
                  </a:moveTo>
                  <a:lnTo>
                    <a:pt x="7342" y="4191"/>
                  </a:lnTo>
                  <a:lnTo>
                    <a:pt x="1631" y="4191"/>
                  </a:lnTo>
                  <a:lnTo>
                    <a:pt x="1631" y="57"/>
                  </a:lnTo>
                  <a:lnTo>
                    <a:pt x="1" y="57"/>
                  </a:lnTo>
                  <a:lnTo>
                    <a:pt x="1" y="3782"/>
                  </a:lnTo>
                  <a:cubicBezTo>
                    <a:pt x="2" y="4908"/>
                    <a:pt x="914" y="5821"/>
                    <a:pt x="2040" y="5823"/>
                  </a:cubicBezTo>
                  <a:lnTo>
                    <a:pt x="6935" y="5823"/>
                  </a:lnTo>
                  <a:cubicBezTo>
                    <a:pt x="8062" y="5821"/>
                    <a:pt x="8974" y="4908"/>
                    <a:pt x="8975" y="3782"/>
                  </a:cubicBezTo>
                  <a:lnTo>
                    <a:pt x="8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7023526" y="3147920"/>
            <a:ext cx="470698" cy="469920"/>
            <a:chOff x="5525775" y="3801075"/>
            <a:chExt cx="348175" cy="347600"/>
          </a:xfrm>
        </p:grpSpPr>
        <p:sp>
          <p:nvSpPr>
            <p:cNvPr id="592" name="Google Shape;592;p52"/>
            <p:cNvSpPr/>
            <p:nvPr/>
          </p:nvSpPr>
          <p:spPr>
            <a:xfrm>
              <a:off x="5525775" y="3842025"/>
              <a:ext cx="348175" cy="306650"/>
            </a:xfrm>
            <a:custGeom>
              <a:rect b="b" l="l" r="r" t="t"/>
              <a:pathLst>
                <a:path extrusionOk="0" h="12266" w="13927">
                  <a:moveTo>
                    <a:pt x="11479" y="0"/>
                  </a:moveTo>
                  <a:cubicBezTo>
                    <a:pt x="10577" y="0"/>
                    <a:pt x="9847" y="731"/>
                    <a:pt x="9847" y="1632"/>
                  </a:cubicBezTo>
                  <a:lnTo>
                    <a:pt x="9847" y="9791"/>
                  </a:lnTo>
                  <a:cubicBezTo>
                    <a:pt x="9847" y="10691"/>
                    <a:pt x="9060" y="11450"/>
                    <a:pt x="8161" y="11450"/>
                  </a:cubicBezTo>
                  <a:cubicBezTo>
                    <a:pt x="7372" y="11450"/>
                    <a:pt x="6711" y="10859"/>
                    <a:pt x="6560" y="10114"/>
                  </a:cubicBezTo>
                  <a:cubicBezTo>
                    <a:pt x="7032" y="9933"/>
                    <a:pt x="7343" y="9480"/>
                    <a:pt x="7345" y="8975"/>
                  </a:cubicBezTo>
                  <a:lnTo>
                    <a:pt x="7345" y="8935"/>
                  </a:lnTo>
                  <a:cubicBezTo>
                    <a:pt x="8293" y="8738"/>
                    <a:pt x="8974" y="7904"/>
                    <a:pt x="8975" y="6936"/>
                  </a:cubicBezTo>
                  <a:lnTo>
                    <a:pt x="8975" y="5711"/>
                  </a:lnTo>
                  <a:lnTo>
                    <a:pt x="0" y="5711"/>
                  </a:lnTo>
                  <a:lnTo>
                    <a:pt x="0" y="6527"/>
                  </a:lnTo>
                  <a:lnTo>
                    <a:pt x="2448" y="6527"/>
                  </a:lnTo>
                  <a:lnTo>
                    <a:pt x="2448" y="7343"/>
                  </a:lnTo>
                  <a:lnTo>
                    <a:pt x="45" y="7343"/>
                  </a:lnTo>
                  <a:cubicBezTo>
                    <a:pt x="208" y="8142"/>
                    <a:pt x="832" y="8769"/>
                    <a:pt x="1632" y="8933"/>
                  </a:cubicBezTo>
                  <a:lnTo>
                    <a:pt x="1632" y="8975"/>
                  </a:lnTo>
                  <a:cubicBezTo>
                    <a:pt x="1634" y="9491"/>
                    <a:pt x="1960" y="9952"/>
                    <a:pt x="2448" y="10124"/>
                  </a:cubicBezTo>
                  <a:lnTo>
                    <a:pt x="2448" y="11450"/>
                  </a:lnTo>
                  <a:lnTo>
                    <a:pt x="3264" y="11450"/>
                  </a:lnTo>
                  <a:lnTo>
                    <a:pt x="3264" y="10124"/>
                  </a:lnTo>
                  <a:cubicBezTo>
                    <a:pt x="3751" y="9952"/>
                    <a:pt x="4078" y="9491"/>
                    <a:pt x="4080" y="8975"/>
                  </a:cubicBezTo>
                  <a:lnTo>
                    <a:pt x="4896" y="8975"/>
                  </a:lnTo>
                  <a:cubicBezTo>
                    <a:pt x="4896" y="9518"/>
                    <a:pt x="5254" y="9976"/>
                    <a:pt x="5746" y="10134"/>
                  </a:cubicBezTo>
                  <a:cubicBezTo>
                    <a:pt x="5915" y="11321"/>
                    <a:pt x="6928" y="12266"/>
                    <a:pt x="8159" y="12266"/>
                  </a:cubicBezTo>
                  <a:cubicBezTo>
                    <a:pt x="9509" y="12266"/>
                    <a:pt x="10661" y="11140"/>
                    <a:pt x="10661" y="9791"/>
                  </a:cubicBezTo>
                  <a:lnTo>
                    <a:pt x="10661" y="1632"/>
                  </a:lnTo>
                  <a:cubicBezTo>
                    <a:pt x="10674" y="1192"/>
                    <a:pt x="11036" y="840"/>
                    <a:pt x="11477" y="840"/>
                  </a:cubicBezTo>
                  <a:cubicBezTo>
                    <a:pt x="11919" y="840"/>
                    <a:pt x="12280" y="1192"/>
                    <a:pt x="12293" y="1632"/>
                  </a:cubicBezTo>
                  <a:lnTo>
                    <a:pt x="12293" y="4154"/>
                  </a:lnTo>
                  <a:cubicBezTo>
                    <a:pt x="11806" y="4326"/>
                    <a:pt x="11479" y="4787"/>
                    <a:pt x="11477" y="5304"/>
                  </a:cubicBezTo>
                  <a:lnTo>
                    <a:pt x="11477" y="8975"/>
                  </a:lnTo>
                  <a:lnTo>
                    <a:pt x="12293" y="8975"/>
                  </a:lnTo>
                  <a:lnTo>
                    <a:pt x="12293" y="12266"/>
                  </a:lnTo>
                  <a:lnTo>
                    <a:pt x="13109" y="12266"/>
                  </a:lnTo>
                  <a:lnTo>
                    <a:pt x="13109" y="8975"/>
                  </a:lnTo>
                  <a:lnTo>
                    <a:pt x="13925" y="8975"/>
                  </a:lnTo>
                  <a:lnTo>
                    <a:pt x="13926" y="5304"/>
                  </a:lnTo>
                  <a:cubicBezTo>
                    <a:pt x="13925" y="4787"/>
                    <a:pt x="13598" y="4326"/>
                    <a:pt x="13111" y="4154"/>
                  </a:cubicBezTo>
                  <a:lnTo>
                    <a:pt x="13111" y="1632"/>
                  </a:lnTo>
                  <a:cubicBezTo>
                    <a:pt x="13111" y="731"/>
                    <a:pt x="12379" y="0"/>
                    <a:pt x="1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5525800" y="3801075"/>
              <a:ext cx="224400" cy="163375"/>
            </a:xfrm>
            <a:custGeom>
              <a:rect b="b" l="l" r="r" t="t"/>
              <a:pathLst>
                <a:path extrusionOk="0" h="6535" w="8976">
                  <a:moveTo>
                    <a:pt x="4896" y="1638"/>
                  </a:moveTo>
                  <a:lnTo>
                    <a:pt x="4896" y="2454"/>
                  </a:lnTo>
                  <a:lnTo>
                    <a:pt x="4080" y="2454"/>
                  </a:lnTo>
                  <a:lnTo>
                    <a:pt x="4080" y="1638"/>
                  </a:lnTo>
                  <a:close/>
                  <a:moveTo>
                    <a:pt x="4485" y="1"/>
                  </a:moveTo>
                  <a:cubicBezTo>
                    <a:pt x="3954" y="1"/>
                    <a:pt x="3424" y="194"/>
                    <a:pt x="3052" y="576"/>
                  </a:cubicBezTo>
                  <a:cubicBezTo>
                    <a:pt x="2761" y="860"/>
                    <a:pt x="2567" y="1245"/>
                    <a:pt x="2489" y="1638"/>
                  </a:cubicBezTo>
                  <a:lnTo>
                    <a:pt x="2040" y="1638"/>
                  </a:lnTo>
                  <a:cubicBezTo>
                    <a:pt x="1072" y="1640"/>
                    <a:pt x="237" y="2321"/>
                    <a:pt x="41" y="3270"/>
                  </a:cubicBezTo>
                  <a:lnTo>
                    <a:pt x="2448" y="3270"/>
                  </a:lnTo>
                  <a:lnTo>
                    <a:pt x="2448" y="4086"/>
                  </a:lnTo>
                  <a:lnTo>
                    <a:pt x="1" y="4086"/>
                  </a:lnTo>
                  <a:lnTo>
                    <a:pt x="1" y="4902"/>
                  </a:lnTo>
                  <a:lnTo>
                    <a:pt x="2448" y="4902"/>
                  </a:lnTo>
                  <a:lnTo>
                    <a:pt x="2448" y="5719"/>
                  </a:lnTo>
                  <a:lnTo>
                    <a:pt x="1" y="5719"/>
                  </a:lnTo>
                  <a:lnTo>
                    <a:pt x="1" y="6535"/>
                  </a:lnTo>
                  <a:lnTo>
                    <a:pt x="8976" y="6535"/>
                  </a:lnTo>
                  <a:lnTo>
                    <a:pt x="8976" y="3679"/>
                  </a:lnTo>
                  <a:cubicBezTo>
                    <a:pt x="8974" y="2552"/>
                    <a:pt x="8061" y="1640"/>
                    <a:pt x="6935" y="1638"/>
                  </a:cubicBezTo>
                  <a:lnTo>
                    <a:pt x="6488" y="1638"/>
                  </a:lnTo>
                  <a:cubicBezTo>
                    <a:pt x="6409" y="1245"/>
                    <a:pt x="6217" y="862"/>
                    <a:pt x="5931" y="584"/>
                  </a:cubicBezTo>
                  <a:cubicBezTo>
                    <a:pt x="5551" y="194"/>
                    <a:pt x="5017" y="1"/>
                    <a:pt x="4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2"/>
          <p:cNvGrpSpPr/>
          <p:nvPr/>
        </p:nvGrpSpPr>
        <p:grpSpPr>
          <a:xfrm>
            <a:off x="1639164" y="1405686"/>
            <a:ext cx="491923" cy="435244"/>
            <a:chOff x="2493525" y="3254125"/>
            <a:chExt cx="363875" cy="321950"/>
          </a:xfrm>
        </p:grpSpPr>
        <p:sp>
          <p:nvSpPr>
            <p:cNvPr id="595" name="Google Shape;595;p52"/>
            <p:cNvSpPr/>
            <p:nvPr/>
          </p:nvSpPr>
          <p:spPr>
            <a:xfrm>
              <a:off x="2662025" y="3509225"/>
              <a:ext cx="69900" cy="66850"/>
            </a:xfrm>
            <a:custGeom>
              <a:rect b="b" l="l" r="r" t="t"/>
              <a:pathLst>
                <a:path extrusionOk="0" h="2674" w="2796">
                  <a:moveTo>
                    <a:pt x="2121" y="0"/>
                  </a:moveTo>
                  <a:cubicBezTo>
                    <a:pt x="1962" y="0"/>
                    <a:pt x="1803" y="62"/>
                    <a:pt x="1683" y="186"/>
                  </a:cubicBezTo>
                  <a:lnTo>
                    <a:pt x="240" y="1629"/>
                  </a:lnTo>
                  <a:cubicBezTo>
                    <a:pt x="1" y="1868"/>
                    <a:pt x="1" y="2255"/>
                    <a:pt x="240" y="2495"/>
                  </a:cubicBezTo>
                  <a:cubicBezTo>
                    <a:pt x="360" y="2614"/>
                    <a:pt x="517" y="2673"/>
                    <a:pt x="673" y="2673"/>
                  </a:cubicBezTo>
                  <a:cubicBezTo>
                    <a:pt x="830" y="2673"/>
                    <a:pt x="987" y="2614"/>
                    <a:pt x="1106" y="2495"/>
                  </a:cubicBezTo>
                  <a:lnTo>
                    <a:pt x="2549" y="1052"/>
                  </a:lnTo>
                  <a:cubicBezTo>
                    <a:pt x="2793" y="813"/>
                    <a:pt x="2796" y="421"/>
                    <a:pt x="2555" y="180"/>
                  </a:cubicBezTo>
                  <a:cubicBezTo>
                    <a:pt x="2435" y="60"/>
                    <a:pt x="2278" y="0"/>
                    <a:pt x="2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2625975" y="3473325"/>
              <a:ext cx="69675" cy="66675"/>
            </a:xfrm>
            <a:custGeom>
              <a:rect b="b" l="l" r="r" t="t"/>
              <a:pathLst>
                <a:path extrusionOk="0" h="2667" w="2787">
                  <a:moveTo>
                    <a:pt x="2115" y="0"/>
                  </a:moveTo>
                  <a:cubicBezTo>
                    <a:pt x="1958" y="0"/>
                    <a:pt x="1801" y="60"/>
                    <a:pt x="1682" y="180"/>
                  </a:cubicBezTo>
                  <a:lnTo>
                    <a:pt x="1682" y="178"/>
                  </a:lnTo>
                  <a:lnTo>
                    <a:pt x="240" y="1622"/>
                  </a:lnTo>
                  <a:cubicBezTo>
                    <a:pt x="0" y="1860"/>
                    <a:pt x="0" y="2249"/>
                    <a:pt x="240" y="2487"/>
                  </a:cubicBezTo>
                  <a:cubicBezTo>
                    <a:pt x="359" y="2607"/>
                    <a:pt x="516" y="2667"/>
                    <a:pt x="673" y="2667"/>
                  </a:cubicBezTo>
                  <a:cubicBezTo>
                    <a:pt x="829" y="2667"/>
                    <a:pt x="986" y="2607"/>
                    <a:pt x="1104" y="2488"/>
                  </a:cubicBezTo>
                  <a:lnTo>
                    <a:pt x="2548" y="1044"/>
                  </a:lnTo>
                  <a:cubicBezTo>
                    <a:pt x="2786" y="805"/>
                    <a:pt x="2786" y="418"/>
                    <a:pt x="2547" y="180"/>
                  </a:cubicBezTo>
                  <a:cubicBezTo>
                    <a:pt x="2428" y="60"/>
                    <a:pt x="2271" y="0"/>
                    <a:pt x="2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2589375" y="3436700"/>
              <a:ext cx="69600" cy="66625"/>
            </a:xfrm>
            <a:custGeom>
              <a:rect b="b" l="l" r="r" t="t"/>
              <a:pathLst>
                <a:path extrusionOk="0" h="2665" w="2784">
                  <a:moveTo>
                    <a:pt x="2112" y="0"/>
                  </a:moveTo>
                  <a:cubicBezTo>
                    <a:pt x="1956" y="0"/>
                    <a:pt x="1800" y="60"/>
                    <a:pt x="1681" y="178"/>
                  </a:cubicBezTo>
                  <a:lnTo>
                    <a:pt x="238" y="1620"/>
                  </a:lnTo>
                  <a:cubicBezTo>
                    <a:pt x="0" y="1860"/>
                    <a:pt x="2" y="2245"/>
                    <a:pt x="240" y="2485"/>
                  </a:cubicBezTo>
                  <a:cubicBezTo>
                    <a:pt x="359" y="2604"/>
                    <a:pt x="516" y="2664"/>
                    <a:pt x="672" y="2664"/>
                  </a:cubicBezTo>
                  <a:cubicBezTo>
                    <a:pt x="828" y="2664"/>
                    <a:pt x="984" y="2605"/>
                    <a:pt x="1103" y="2486"/>
                  </a:cubicBezTo>
                  <a:lnTo>
                    <a:pt x="2545" y="1044"/>
                  </a:lnTo>
                  <a:cubicBezTo>
                    <a:pt x="2784" y="804"/>
                    <a:pt x="2782" y="419"/>
                    <a:pt x="2544" y="179"/>
                  </a:cubicBezTo>
                  <a:cubicBezTo>
                    <a:pt x="2425" y="60"/>
                    <a:pt x="2269" y="0"/>
                    <a:pt x="2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2553225" y="3400550"/>
              <a:ext cx="69750" cy="66750"/>
            </a:xfrm>
            <a:custGeom>
              <a:rect b="b" l="l" r="r" t="t"/>
              <a:pathLst>
                <a:path extrusionOk="0" h="2670" w="2790">
                  <a:moveTo>
                    <a:pt x="2117" y="0"/>
                  </a:moveTo>
                  <a:cubicBezTo>
                    <a:pt x="1960" y="0"/>
                    <a:pt x="1803" y="61"/>
                    <a:pt x="1683" y="181"/>
                  </a:cubicBezTo>
                  <a:lnTo>
                    <a:pt x="240" y="1624"/>
                  </a:lnTo>
                  <a:cubicBezTo>
                    <a:pt x="1" y="1863"/>
                    <a:pt x="1" y="2250"/>
                    <a:pt x="240" y="2490"/>
                  </a:cubicBezTo>
                  <a:cubicBezTo>
                    <a:pt x="360" y="2610"/>
                    <a:pt x="517" y="2669"/>
                    <a:pt x="673" y="2669"/>
                  </a:cubicBezTo>
                  <a:cubicBezTo>
                    <a:pt x="830" y="2669"/>
                    <a:pt x="987" y="2610"/>
                    <a:pt x="1106" y="2490"/>
                  </a:cubicBezTo>
                  <a:lnTo>
                    <a:pt x="2549" y="1047"/>
                  </a:lnTo>
                  <a:cubicBezTo>
                    <a:pt x="2790" y="808"/>
                    <a:pt x="2790" y="419"/>
                    <a:pt x="2550" y="180"/>
                  </a:cubicBezTo>
                  <a:cubicBezTo>
                    <a:pt x="2431" y="60"/>
                    <a:pt x="2274" y="0"/>
                    <a:pt x="2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2625000" y="3255350"/>
              <a:ext cx="232400" cy="146875"/>
            </a:xfrm>
            <a:custGeom>
              <a:rect b="b" l="l" r="r" t="t"/>
              <a:pathLst>
                <a:path extrusionOk="0" h="5875" w="9296">
                  <a:moveTo>
                    <a:pt x="4829" y="0"/>
                  </a:moveTo>
                  <a:cubicBezTo>
                    <a:pt x="4110" y="0"/>
                    <a:pt x="3414" y="284"/>
                    <a:pt x="2897" y="800"/>
                  </a:cubicBezTo>
                  <a:lnTo>
                    <a:pt x="194" y="3504"/>
                  </a:lnTo>
                  <a:cubicBezTo>
                    <a:pt x="1" y="3694"/>
                    <a:pt x="1" y="4006"/>
                    <a:pt x="194" y="4197"/>
                  </a:cubicBezTo>
                  <a:cubicBezTo>
                    <a:pt x="287" y="4290"/>
                    <a:pt x="410" y="4338"/>
                    <a:pt x="535" y="4338"/>
                  </a:cubicBezTo>
                  <a:cubicBezTo>
                    <a:pt x="629" y="4338"/>
                    <a:pt x="724" y="4310"/>
                    <a:pt x="806" y="4254"/>
                  </a:cubicBezTo>
                  <a:lnTo>
                    <a:pt x="3016" y="2783"/>
                  </a:lnTo>
                  <a:cubicBezTo>
                    <a:pt x="3242" y="2631"/>
                    <a:pt x="3501" y="2558"/>
                    <a:pt x="3759" y="2558"/>
                  </a:cubicBezTo>
                  <a:cubicBezTo>
                    <a:pt x="4101" y="2558"/>
                    <a:pt x="4441" y="2686"/>
                    <a:pt x="4701" y="2932"/>
                  </a:cubicBezTo>
                  <a:cubicBezTo>
                    <a:pt x="4818" y="3041"/>
                    <a:pt x="4973" y="3116"/>
                    <a:pt x="5124" y="3116"/>
                  </a:cubicBezTo>
                  <a:cubicBezTo>
                    <a:pt x="5212" y="3116"/>
                    <a:pt x="5299" y="3090"/>
                    <a:pt x="5376" y="3031"/>
                  </a:cubicBezTo>
                  <a:cubicBezTo>
                    <a:pt x="5405" y="3025"/>
                    <a:pt x="6224" y="2194"/>
                    <a:pt x="6247" y="2171"/>
                  </a:cubicBezTo>
                  <a:lnTo>
                    <a:pt x="6819" y="2741"/>
                  </a:lnTo>
                  <a:lnTo>
                    <a:pt x="6241" y="3319"/>
                  </a:lnTo>
                  <a:lnTo>
                    <a:pt x="8805" y="5875"/>
                  </a:lnTo>
                  <a:cubicBezTo>
                    <a:pt x="8865" y="5734"/>
                    <a:pt x="8911" y="5586"/>
                    <a:pt x="8942" y="5437"/>
                  </a:cubicBezTo>
                  <a:cubicBezTo>
                    <a:pt x="9295" y="4012"/>
                    <a:pt x="8874" y="2508"/>
                    <a:pt x="7836" y="1472"/>
                  </a:cubicBezTo>
                  <a:lnTo>
                    <a:pt x="7309" y="959"/>
                  </a:lnTo>
                  <a:cubicBezTo>
                    <a:pt x="6721" y="472"/>
                    <a:pt x="6013" y="152"/>
                    <a:pt x="5259" y="34"/>
                  </a:cubicBezTo>
                  <a:cubicBezTo>
                    <a:pt x="5116" y="11"/>
                    <a:pt x="4972" y="0"/>
                    <a:pt x="4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2493525" y="3254125"/>
              <a:ext cx="339100" cy="256350"/>
            </a:xfrm>
            <a:custGeom>
              <a:rect b="b" l="l" r="r" t="t"/>
              <a:pathLst>
                <a:path extrusionOk="0" h="10254" w="13564">
                  <a:moveTo>
                    <a:pt x="5087" y="1"/>
                  </a:moveTo>
                  <a:cubicBezTo>
                    <a:pt x="3849" y="1"/>
                    <a:pt x="2622" y="506"/>
                    <a:pt x="1754" y="1481"/>
                  </a:cubicBezTo>
                  <a:lnTo>
                    <a:pt x="1431" y="1851"/>
                  </a:lnTo>
                  <a:cubicBezTo>
                    <a:pt x="0" y="3446"/>
                    <a:pt x="66" y="5784"/>
                    <a:pt x="1574" y="7293"/>
                  </a:cubicBezTo>
                  <a:lnTo>
                    <a:pt x="1719" y="7438"/>
                  </a:lnTo>
                  <a:cubicBezTo>
                    <a:pt x="1790" y="7237"/>
                    <a:pt x="1903" y="7056"/>
                    <a:pt x="2053" y="6906"/>
                  </a:cubicBezTo>
                  <a:lnTo>
                    <a:pt x="3497" y="5463"/>
                  </a:lnTo>
                  <a:cubicBezTo>
                    <a:pt x="3776" y="5185"/>
                    <a:pt x="4142" y="5046"/>
                    <a:pt x="4507" y="5046"/>
                  </a:cubicBezTo>
                  <a:cubicBezTo>
                    <a:pt x="4872" y="5046"/>
                    <a:pt x="5237" y="5185"/>
                    <a:pt x="5516" y="5463"/>
                  </a:cubicBezTo>
                  <a:cubicBezTo>
                    <a:pt x="5789" y="5736"/>
                    <a:pt x="5939" y="6106"/>
                    <a:pt x="5932" y="6491"/>
                  </a:cubicBezTo>
                  <a:cubicBezTo>
                    <a:pt x="5944" y="6491"/>
                    <a:pt x="5956" y="6491"/>
                    <a:pt x="5968" y="6491"/>
                  </a:cubicBezTo>
                  <a:cubicBezTo>
                    <a:pt x="6340" y="6491"/>
                    <a:pt x="6698" y="6640"/>
                    <a:pt x="6959" y="6906"/>
                  </a:cubicBezTo>
                  <a:cubicBezTo>
                    <a:pt x="7230" y="7178"/>
                    <a:pt x="7357" y="7535"/>
                    <a:pt x="7363" y="7888"/>
                  </a:cubicBezTo>
                  <a:lnTo>
                    <a:pt x="7438" y="7963"/>
                  </a:lnTo>
                  <a:cubicBezTo>
                    <a:pt x="7790" y="7968"/>
                    <a:pt x="8148" y="8094"/>
                    <a:pt x="8426" y="8373"/>
                  </a:cubicBezTo>
                  <a:cubicBezTo>
                    <a:pt x="8687" y="8634"/>
                    <a:pt x="8834" y="8989"/>
                    <a:pt x="8834" y="9359"/>
                  </a:cubicBezTo>
                  <a:lnTo>
                    <a:pt x="8874" y="9399"/>
                  </a:lnTo>
                  <a:cubicBezTo>
                    <a:pt x="9247" y="9402"/>
                    <a:pt x="9604" y="9551"/>
                    <a:pt x="9868" y="9815"/>
                  </a:cubicBezTo>
                  <a:cubicBezTo>
                    <a:pt x="9992" y="9941"/>
                    <a:pt x="10090" y="10090"/>
                    <a:pt x="10156" y="10254"/>
                  </a:cubicBezTo>
                  <a:cubicBezTo>
                    <a:pt x="10265" y="10225"/>
                    <a:pt x="10364" y="10185"/>
                    <a:pt x="10445" y="10103"/>
                  </a:cubicBezTo>
                  <a:cubicBezTo>
                    <a:pt x="10681" y="9864"/>
                    <a:pt x="10681" y="9478"/>
                    <a:pt x="10445" y="9237"/>
                  </a:cubicBezTo>
                  <a:lnTo>
                    <a:pt x="7697" y="6491"/>
                  </a:lnTo>
                  <a:lnTo>
                    <a:pt x="8275" y="5913"/>
                  </a:lnTo>
                  <a:lnTo>
                    <a:pt x="11022" y="8661"/>
                  </a:lnTo>
                  <a:cubicBezTo>
                    <a:pt x="11142" y="8781"/>
                    <a:pt x="11299" y="8842"/>
                    <a:pt x="11456" y="8842"/>
                  </a:cubicBezTo>
                  <a:cubicBezTo>
                    <a:pt x="11612" y="8842"/>
                    <a:pt x="11769" y="8782"/>
                    <a:pt x="11889" y="8662"/>
                  </a:cubicBezTo>
                  <a:cubicBezTo>
                    <a:pt x="12129" y="8423"/>
                    <a:pt x="12128" y="8034"/>
                    <a:pt x="11887" y="7795"/>
                  </a:cubicBezTo>
                  <a:lnTo>
                    <a:pt x="9141" y="5049"/>
                  </a:lnTo>
                  <a:lnTo>
                    <a:pt x="9718" y="4471"/>
                  </a:lnTo>
                  <a:lnTo>
                    <a:pt x="12465" y="7217"/>
                  </a:lnTo>
                  <a:cubicBezTo>
                    <a:pt x="12584" y="7333"/>
                    <a:pt x="12737" y="7390"/>
                    <a:pt x="12891" y="7390"/>
                  </a:cubicBezTo>
                  <a:cubicBezTo>
                    <a:pt x="13048" y="7390"/>
                    <a:pt x="13205" y="7331"/>
                    <a:pt x="13324" y="7211"/>
                  </a:cubicBezTo>
                  <a:cubicBezTo>
                    <a:pt x="13562" y="6975"/>
                    <a:pt x="13563" y="6592"/>
                    <a:pt x="13331" y="6351"/>
                  </a:cubicBezTo>
                  <a:lnTo>
                    <a:pt x="10860" y="3882"/>
                  </a:lnTo>
                  <a:cubicBezTo>
                    <a:pt x="10802" y="3906"/>
                    <a:pt x="10741" y="3928"/>
                    <a:pt x="10681" y="3945"/>
                  </a:cubicBezTo>
                  <a:cubicBezTo>
                    <a:pt x="10587" y="3968"/>
                    <a:pt x="10489" y="3980"/>
                    <a:pt x="10392" y="3980"/>
                  </a:cubicBezTo>
                  <a:cubicBezTo>
                    <a:pt x="10334" y="3980"/>
                    <a:pt x="10277" y="3976"/>
                    <a:pt x="10220" y="3968"/>
                  </a:cubicBezTo>
                  <a:lnTo>
                    <a:pt x="10220" y="3969"/>
                  </a:lnTo>
                  <a:cubicBezTo>
                    <a:pt x="9948" y="3936"/>
                    <a:pt x="9680" y="3813"/>
                    <a:pt x="9442" y="3603"/>
                  </a:cubicBezTo>
                  <a:cubicBezTo>
                    <a:pt x="9428" y="3591"/>
                    <a:pt x="9409" y="3585"/>
                    <a:pt x="9395" y="3570"/>
                  </a:cubicBezTo>
                  <a:cubicBezTo>
                    <a:pt x="9291" y="3473"/>
                    <a:pt x="9158" y="3423"/>
                    <a:pt x="9024" y="3423"/>
                  </a:cubicBezTo>
                  <a:cubicBezTo>
                    <a:pt x="8921" y="3423"/>
                    <a:pt x="8817" y="3452"/>
                    <a:pt x="8725" y="3513"/>
                  </a:cubicBezTo>
                  <a:lnTo>
                    <a:pt x="6514" y="4984"/>
                  </a:lnTo>
                  <a:cubicBezTo>
                    <a:pt x="6296" y="5129"/>
                    <a:pt x="6045" y="5200"/>
                    <a:pt x="5795" y="5200"/>
                  </a:cubicBezTo>
                  <a:cubicBezTo>
                    <a:pt x="5458" y="5200"/>
                    <a:pt x="5124" y="5071"/>
                    <a:pt x="4875" y="4822"/>
                  </a:cubicBezTo>
                  <a:cubicBezTo>
                    <a:pt x="4365" y="4313"/>
                    <a:pt x="4365" y="3486"/>
                    <a:pt x="4875" y="2977"/>
                  </a:cubicBezTo>
                  <a:lnTo>
                    <a:pt x="7283" y="571"/>
                  </a:lnTo>
                  <a:cubicBezTo>
                    <a:pt x="6599" y="188"/>
                    <a:pt x="5841" y="1"/>
                    <a:pt x="5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52"/>
          <p:cNvGrpSpPr/>
          <p:nvPr/>
        </p:nvGrpSpPr>
        <p:grpSpPr>
          <a:xfrm>
            <a:off x="1705880" y="3147530"/>
            <a:ext cx="358490" cy="470698"/>
            <a:chOff x="7075225" y="2680900"/>
            <a:chExt cx="265175" cy="348175"/>
          </a:xfrm>
        </p:grpSpPr>
        <p:sp>
          <p:nvSpPr>
            <p:cNvPr id="602" name="Google Shape;602;p52"/>
            <p:cNvSpPr/>
            <p:nvPr/>
          </p:nvSpPr>
          <p:spPr>
            <a:xfrm>
              <a:off x="7197600" y="2941700"/>
              <a:ext cx="20425" cy="35700"/>
            </a:xfrm>
            <a:custGeom>
              <a:rect b="b" l="l" r="r" t="t"/>
              <a:pathLst>
                <a:path extrusionOk="0" h="1428" w="817">
                  <a:moveTo>
                    <a:pt x="408" y="0"/>
                  </a:moveTo>
                  <a:lnTo>
                    <a:pt x="14" y="910"/>
                  </a:lnTo>
                  <a:cubicBezTo>
                    <a:pt x="5" y="945"/>
                    <a:pt x="1" y="981"/>
                    <a:pt x="1" y="1019"/>
                  </a:cubicBezTo>
                  <a:cubicBezTo>
                    <a:pt x="1" y="1243"/>
                    <a:pt x="184" y="1427"/>
                    <a:pt x="409" y="1427"/>
                  </a:cubicBezTo>
                  <a:lnTo>
                    <a:pt x="409" y="1427"/>
                  </a:lnTo>
                  <a:cubicBezTo>
                    <a:pt x="633" y="1427"/>
                    <a:pt x="817" y="1245"/>
                    <a:pt x="817" y="1020"/>
                  </a:cubicBezTo>
                  <a:cubicBezTo>
                    <a:pt x="817" y="977"/>
                    <a:pt x="809" y="934"/>
                    <a:pt x="797" y="894"/>
                  </a:cubicBezTo>
                  <a:lnTo>
                    <a:pt x="408" y="0"/>
                  </a:lnTo>
                  <a:close/>
                  <a:moveTo>
                    <a:pt x="409" y="1427"/>
                  </a:moveTo>
                  <a:cubicBezTo>
                    <a:pt x="408" y="1427"/>
                    <a:pt x="408" y="1427"/>
                    <a:pt x="408" y="1427"/>
                  </a:cubicBezTo>
                  <a:lnTo>
                    <a:pt x="409" y="1427"/>
                  </a:lnTo>
                  <a:cubicBezTo>
                    <a:pt x="409" y="1427"/>
                    <a:pt x="409" y="1427"/>
                    <a:pt x="409" y="142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7136425" y="2742775"/>
              <a:ext cx="142800" cy="61225"/>
            </a:xfrm>
            <a:custGeom>
              <a:rect b="b" l="l" r="r" t="t"/>
              <a:pathLst>
                <a:path extrusionOk="0" h="2449" w="5712">
                  <a:moveTo>
                    <a:pt x="1632" y="817"/>
                  </a:moveTo>
                  <a:lnTo>
                    <a:pt x="1632" y="1632"/>
                  </a:lnTo>
                  <a:lnTo>
                    <a:pt x="816" y="1632"/>
                  </a:lnTo>
                  <a:lnTo>
                    <a:pt x="816" y="817"/>
                  </a:lnTo>
                  <a:close/>
                  <a:moveTo>
                    <a:pt x="3262" y="817"/>
                  </a:moveTo>
                  <a:lnTo>
                    <a:pt x="3262" y="1632"/>
                  </a:lnTo>
                  <a:lnTo>
                    <a:pt x="2446" y="1632"/>
                  </a:lnTo>
                  <a:lnTo>
                    <a:pt x="2446" y="817"/>
                  </a:lnTo>
                  <a:close/>
                  <a:moveTo>
                    <a:pt x="4894" y="817"/>
                  </a:moveTo>
                  <a:lnTo>
                    <a:pt x="4894" y="1632"/>
                  </a:lnTo>
                  <a:lnTo>
                    <a:pt x="4078" y="1632"/>
                  </a:lnTo>
                  <a:lnTo>
                    <a:pt x="4078" y="817"/>
                  </a:lnTo>
                  <a:close/>
                  <a:moveTo>
                    <a:pt x="0" y="1"/>
                  </a:moveTo>
                  <a:lnTo>
                    <a:pt x="0" y="2448"/>
                  </a:lnTo>
                  <a:lnTo>
                    <a:pt x="5711" y="2448"/>
                  </a:lnTo>
                  <a:lnTo>
                    <a:pt x="57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7156800" y="2865200"/>
              <a:ext cx="102025" cy="163875"/>
            </a:xfrm>
            <a:custGeom>
              <a:rect b="b" l="l" r="r" t="t"/>
              <a:pathLst>
                <a:path extrusionOk="0" h="6555" w="4081">
                  <a:moveTo>
                    <a:pt x="2040" y="1017"/>
                  </a:moveTo>
                  <a:lnTo>
                    <a:pt x="3194" y="3670"/>
                  </a:lnTo>
                  <a:cubicBezTo>
                    <a:pt x="3475" y="4467"/>
                    <a:pt x="2885" y="5303"/>
                    <a:pt x="2040" y="5303"/>
                  </a:cubicBezTo>
                  <a:cubicBezTo>
                    <a:pt x="1195" y="5303"/>
                    <a:pt x="605" y="4467"/>
                    <a:pt x="887" y="3670"/>
                  </a:cubicBezTo>
                  <a:lnTo>
                    <a:pt x="2040" y="1017"/>
                  </a:lnTo>
                  <a:close/>
                  <a:moveTo>
                    <a:pt x="1" y="1"/>
                  </a:moveTo>
                  <a:lnTo>
                    <a:pt x="1" y="6555"/>
                  </a:lnTo>
                  <a:lnTo>
                    <a:pt x="4080" y="6555"/>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7075225" y="2680900"/>
              <a:ext cx="265175" cy="245525"/>
            </a:xfrm>
            <a:custGeom>
              <a:rect b="b" l="l" r="r" t="t"/>
              <a:pathLst>
                <a:path extrusionOk="0" h="9821" w="10607">
                  <a:moveTo>
                    <a:pt x="8975" y="1660"/>
                  </a:moveTo>
                  <a:lnTo>
                    <a:pt x="8975" y="5741"/>
                  </a:lnTo>
                  <a:lnTo>
                    <a:pt x="1632" y="5741"/>
                  </a:lnTo>
                  <a:lnTo>
                    <a:pt x="1632" y="1660"/>
                  </a:lnTo>
                  <a:close/>
                  <a:moveTo>
                    <a:pt x="0" y="1"/>
                  </a:moveTo>
                  <a:lnTo>
                    <a:pt x="0" y="9820"/>
                  </a:lnTo>
                  <a:lnTo>
                    <a:pt x="2448" y="9820"/>
                  </a:lnTo>
                  <a:lnTo>
                    <a:pt x="2448" y="7373"/>
                  </a:lnTo>
                  <a:lnTo>
                    <a:pt x="1632" y="7373"/>
                  </a:lnTo>
                  <a:lnTo>
                    <a:pt x="1632" y="6555"/>
                  </a:lnTo>
                  <a:lnTo>
                    <a:pt x="8975" y="6555"/>
                  </a:lnTo>
                  <a:lnTo>
                    <a:pt x="8975" y="7373"/>
                  </a:lnTo>
                  <a:lnTo>
                    <a:pt x="8159" y="7373"/>
                  </a:lnTo>
                  <a:lnTo>
                    <a:pt x="8159" y="9820"/>
                  </a:lnTo>
                  <a:lnTo>
                    <a:pt x="10607" y="9820"/>
                  </a:lnTo>
                  <a:lnTo>
                    <a:pt x="10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52"/>
          <p:cNvGrpSpPr/>
          <p:nvPr/>
        </p:nvGrpSpPr>
        <p:grpSpPr>
          <a:xfrm>
            <a:off x="7023560" y="1388026"/>
            <a:ext cx="470630" cy="470529"/>
            <a:chOff x="4769000" y="1565300"/>
            <a:chExt cx="348125" cy="348050"/>
          </a:xfrm>
        </p:grpSpPr>
        <p:sp>
          <p:nvSpPr>
            <p:cNvPr id="607" name="Google Shape;607;p52"/>
            <p:cNvSpPr/>
            <p:nvPr/>
          </p:nvSpPr>
          <p:spPr>
            <a:xfrm>
              <a:off x="4911100" y="1718225"/>
              <a:ext cx="63975" cy="91775"/>
            </a:xfrm>
            <a:custGeom>
              <a:rect b="b" l="l" r="r" t="t"/>
              <a:pathLst>
                <a:path extrusionOk="0" h="3671" w="2559">
                  <a:moveTo>
                    <a:pt x="1279" y="0"/>
                  </a:moveTo>
                  <a:lnTo>
                    <a:pt x="218" y="1837"/>
                  </a:lnTo>
                  <a:cubicBezTo>
                    <a:pt x="0" y="2215"/>
                    <a:pt x="1" y="2681"/>
                    <a:pt x="219" y="3060"/>
                  </a:cubicBezTo>
                  <a:cubicBezTo>
                    <a:pt x="439" y="3439"/>
                    <a:pt x="842" y="3671"/>
                    <a:pt x="1279" y="3671"/>
                  </a:cubicBezTo>
                  <a:cubicBezTo>
                    <a:pt x="1716" y="3671"/>
                    <a:pt x="2119" y="3439"/>
                    <a:pt x="2339" y="3060"/>
                  </a:cubicBezTo>
                  <a:cubicBezTo>
                    <a:pt x="2557" y="2681"/>
                    <a:pt x="2558" y="2215"/>
                    <a:pt x="2340" y="1837"/>
                  </a:cubicBezTo>
                  <a:lnTo>
                    <a:pt x="1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4912475" y="1565300"/>
              <a:ext cx="61225" cy="61125"/>
            </a:xfrm>
            <a:custGeom>
              <a:rect b="b" l="l" r="r" t="t"/>
              <a:pathLst>
                <a:path extrusionOk="0" h="2445" w="2449">
                  <a:moveTo>
                    <a:pt x="1" y="0"/>
                  </a:moveTo>
                  <a:lnTo>
                    <a:pt x="1" y="1222"/>
                  </a:lnTo>
                  <a:cubicBezTo>
                    <a:pt x="1" y="1897"/>
                    <a:pt x="549" y="2445"/>
                    <a:pt x="1224" y="2445"/>
                  </a:cubicBezTo>
                  <a:cubicBezTo>
                    <a:pt x="1899" y="2445"/>
                    <a:pt x="2447" y="1897"/>
                    <a:pt x="2449" y="1222"/>
                  </a:cubicBezTo>
                  <a:lnTo>
                    <a:pt x="2449" y="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4769000" y="1615050"/>
              <a:ext cx="40800" cy="135850"/>
            </a:xfrm>
            <a:custGeom>
              <a:rect b="b" l="l" r="r" t="t"/>
              <a:pathLst>
                <a:path extrusionOk="0" h="5434" w="1632">
                  <a:moveTo>
                    <a:pt x="1632" y="0"/>
                  </a:moveTo>
                  <a:cubicBezTo>
                    <a:pt x="611" y="1097"/>
                    <a:pt x="0" y="2554"/>
                    <a:pt x="0" y="4127"/>
                  </a:cubicBezTo>
                  <a:lnTo>
                    <a:pt x="0" y="4345"/>
                  </a:lnTo>
                  <a:lnTo>
                    <a:pt x="1632" y="5433"/>
                  </a:lnTo>
                  <a:lnTo>
                    <a:pt x="1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5076350" y="1615050"/>
              <a:ext cx="40775" cy="135850"/>
            </a:xfrm>
            <a:custGeom>
              <a:rect b="b" l="l" r="r" t="t"/>
              <a:pathLst>
                <a:path extrusionOk="0" h="5434" w="1631">
                  <a:moveTo>
                    <a:pt x="0" y="0"/>
                  </a:moveTo>
                  <a:lnTo>
                    <a:pt x="0" y="5433"/>
                  </a:lnTo>
                  <a:lnTo>
                    <a:pt x="1631" y="4345"/>
                  </a:lnTo>
                  <a:lnTo>
                    <a:pt x="1631" y="4127"/>
                  </a:lnTo>
                  <a:cubicBezTo>
                    <a:pt x="1631" y="2554"/>
                    <a:pt x="1020" y="109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4830850" y="1568075"/>
              <a:ext cx="224450" cy="345275"/>
            </a:xfrm>
            <a:custGeom>
              <a:rect b="b" l="l" r="r" t="t"/>
              <a:pathLst>
                <a:path extrusionOk="0" h="13811" w="8978">
                  <a:moveTo>
                    <a:pt x="4489" y="4374"/>
                  </a:moveTo>
                  <a:lnTo>
                    <a:pt x="6257" y="7436"/>
                  </a:lnTo>
                  <a:cubicBezTo>
                    <a:pt x="6620" y="8067"/>
                    <a:pt x="6620" y="8844"/>
                    <a:pt x="6256" y="9475"/>
                  </a:cubicBezTo>
                  <a:cubicBezTo>
                    <a:pt x="5890" y="10104"/>
                    <a:pt x="5218" y="10493"/>
                    <a:pt x="4489" y="10493"/>
                  </a:cubicBezTo>
                  <a:cubicBezTo>
                    <a:pt x="3761" y="10493"/>
                    <a:pt x="3088" y="10104"/>
                    <a:pt x="2723" y="9475"/>
                  </a:cubicBezTo>
                  <a:cubicBezTo>
                    <a:pt x="2358" y="8844"/>
                    <a:pt x="2358" y="8067"/>
                    <a:pt x="2721" y="7436"/>
                  </a:cubicBezTo>
                  <a:lnTo>
                    <a:pt x="4489" y="4374"/>
                  </a:lnTo>
                  <a:close/>
                  <a:moveTo>
                    <a:pt x="6530" y="1"/>
                  </a:moveTo>
                  <a:lnTo>
                    <a:pt x="6530" y="1111"/>
                  </a:lnTo>
                  <a:cubicBezTo>
                    <a:pt x="6518" y="2229"/>
                    <a:pt x="5608" y="3131"/>
                    <a:pt x="4489" y="3131"/>
                  </a:cubicBezTo>
                  <a:cubicBezTo>
                    <a:pt x="3369" y="3131"/>
                    <a:pt x="2460" y="2229"/>
                    <a:pt x="2449" y="1111"/>
                  </a:cubicBezTo>
                  <a:lnTo>
                    <a:pt x="2449" y="15"/>
                  </a:lnTo>
                  <a:lnTo>
                    <a:pt x="1703" y="249"/>
                  </a:lnTo>
                  <a:cubicBezTo>
                    <a:pt x="1092" y="453"/>
                    <a:pt x="519" y="752"/>
                    <a:pt x="1" y="1135"/>
                  </a:cubicBezTo>
                  <a:lnTo>
                    <a:pt x="1" y="13811"/>
                  </a:lnTo>
                  <a:lnTo>
                    <a:pt x="8977" y="13811"/>
                  </a:lnTo>
                  <a:lnTo>
                    <a:pt x="8977" y="1135"/>
                  </a:lnTo>
                  <a:cubicBezTo>
                    <a:pt x="8460" y="752"/>
                    <a:pt x="7886" y="453"/>
                    <a:pt x="7275" y="249"/>
                  </a:cubicBezTo>
                  <a:lnTo>
                    <a:pt x="65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52"/>
          <p:cNvGrpSpPr/>
          <p:nvPr/>
        </p:nvGrpSpPr>
        <p:grpSpPr>
          <a:xfrm>
            <a:off x="4336668" y="1387976"/>
            <a:ext cx="470664" cy="470630"/>
            <a:chOff x="4011525" y="1565300"/>
            <a:chExt cx="348150" cy="348125"/>
          </a:xfrm>
        </p:grpSpPr>
        <p:sp>
          <p:nvSpPr>
            <p:cNvPr id="613" name="Google Shape;613;p52"/>
            <p:cNvSpPr/>
            <p:nvPr/>
          </p:nvSpPr>
          <p:spPr>
            <a:xfrm>
              <a:off x="4174175" y="1565300"/>
              <a:ext cx="62425" cy="184275"/>
            </a:xfrm>
            <a:custGeom>
              <a:rect b="b" l="l" r="r" t="t"/>
              <a:pathLst>
                <a:path extrusionOk="0" h="7371" w="2497">
                  <a:moveTo>
                    <a:pt x="0" y="0"/>
                  </a:moveTo>
                  <a:cubicBezTo>
                    <a:pt x="552" y="535"/>
                    <a:pt x="863" y="1270"/>
                    <a:pt x="865" y="2040"/>
                  </a:cubicBezTo>
                  <a:lnTo>
                    <a:pt x="865" y="5331"/>
                  </a:lnTo>
                  <a:cubicBezTo>
                    <a:pt x="865" y="6100"/>
                    <a:pt x="552" y="6835"/>
                    <a:pt x="2" y="7370"/>
                  </a:cubicBezTo>
                  <a:lnTo>
                    <a:pt x="2497" y="7370"/>
                  </a:lnTo>
                  <a:lnTo>
                    <a:pt x="2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2"/>
            <p:cNvSpPr/>
            <p:nvPr/>
          </p:nvSpPr>
          <p:spPr>
            <a:xfrm>
              <a:off x="4011525" y="1565300"/>
              <a:ext cx="163875" cy="348125"/>
            </a:xfrm>
            <a:custGeom>
              <a:rect b="b" l="l" r="r" t="t"/>
              <a:pathLst>
                <a:path extrusionOk="0" h="13925" w="6555">
                  <a:moveTo>
                    <a:pt x="3291" y="1632"/>
                  </a:moveTo>
                  <a:lnTo>
                    <a:pt x="3291" y="5739"/>
                  </a:lnTo>
                  <a:lnTo>
                    <a:pt x="2475" y="5739"/>
                  </a:lnTo>
                  <a:lnTo>
                    <a:pt x="2475" y="1632"/>
                  </a:lnTo>
                  <a:close/>
                  <a:moveTo>
                    <a:pt x="4923" y="1632"/>
                  </a:moveTo>
                  <a:lnTo>
                    <a:pt x="4923" y="5739"/>
                  </a:lnTo>
                  <a:lnTo>
                    <a:pt x="4107" y="5739"/>
                  </a:lnTo>
                  <a:lnTo>
                    <a:pt x="4107" y="1632"/>
                  </a:lnTo>
                  <a:close/>
                  <a:moveTo>
                    <a:pt x="0" y="0"/>
                  </a:moveTo>
                  <a:lnTo>
                    <a:pt x="0" y="7370"/>
                  </a:lnTo>
                  <a:lnTo>
                    <a:pt x="842" y="7370"/>
                  </a:lnTo>
                  <a:lnTo>
                    <a:pt x="842" y="9845"/>
                  </a:lnTo>
                  <a:cubicBezTo>
                    <a:pt x="845" y="10971"/>
                    <a:pt x="1757" y="11883"/>
                    <a:pt x="2883" y="11886"/>
                  </a:cubicBezTo>
                  <a:lnTo>
                    <a:pt x="3290" y="11886"/>
                  </a:lnTo>
                  <a:lnTo>
                    <a:pt x="3290" y="12702"/>
                  </a:lnTo>
                  <a:cubicBezTo>
                    <a:pt x="3291" y="13377"/>
                    <a:pt x="3839" y="13925"/>
                    <a:pt x="4514" y="13925"/>
                  </a:cubicBezTo>
                  <a:lnTo>
                    <a:pt x="6553" y="13925"/>
                  </a:lnTo>
                  <a:lnTo>
                    <a:pt x="6553" y="11886"/>
                  </a:lnTo>
                  <a:lnTo>
                    <a:pt x="4923" y="11886"/>
                  </a:lnTo>
                  <a:lnTo>
                    <a:pt x="4923" y="11068"/>
                  </a:lnTo>
                  <a:lnTo>
                    <a:pt x="6553" y="11068"/>
                  </a:lnTo>
                  <a:lnTo>
                    <a:pt x="6553" y="9029"/>
                  </a:lnTo>
                  <a:lnTo>
                    <a:pt x="4514" y="9029"/>
                  </a:lnTo>
                  <a:cubicBezTo>
                    <a:pt x="3839" y="9031"/>
                    <a:pt x="3291" y="9579"/>
                    <a:pt x="3290" y="10254"/>
                  </a:cubicBezTo>
                  <a:lnTo>
                    <a:pt x="3291" y="10254"/>
                  </a:lnTo>
                  <a:lnTo>
                    <a:pt x="3291" y="11068"/>
                  </a:lnTo>
                  <a:lnTo>
                    <a:pt x="2883" y="11068"/>
                  </a:lnTo>
                  <a:cubicBezTo>
                    <a:pt x="2207" y="11068"/>
                    <a:pt x="1659" y="10521"/>
                    <a:pt x="1659" y="9845"/>
                  </a:cubicBezTo>
                  <a:lnTo>
                    <a:pt x="1659" y="7370"/>
                  </a:lnTo>
                  <a:lnTo>
                    <a:pt x="4514" y="7370"/>
                  </a:lnTo>
                  <a:cubicBezTo>
                    <a:pt x="5641" y="7369"/>
                    <a:pt x="6553" y="6457"/>
                    <a:pt x="6555" y="5331"/>
                  </a:cubicBezTo>
                  <a:lnTo>
                    <a:pt x="6555" y="2040"/>
                  </a:lnTo>
                  <a:cubicBezTo>
                    <a:pt x="6553" y="913"/>
                    <a:pt x="5641" y="1"/>
                    <a:pt x="4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4257650" y="1565300"/>
              <a:ext cx="102025" cy="143475"/>
            </a:xfrm>
            <a:custGeom>
              <a:rect b="b" l="l" r="r" t="t"/>
              <a:pathLst>
                <a:path extrusionOk="0" h="5739" w="4081">
                  <a:moveTo>
                    <a:pt x="2040" y="0"/>
                  </a:moveTo>
                  <a:cubicBezTo>
                    <a:pt x="2040" y="0"/>
                    <a:pt x="2040" y="0"/>
                    <a:pt x="2040" y="0"/>
                  </a:cubicBezTo>
                  <a:lnTo>
                    <a:pt x="2040" y="0"/>
                  </a:lnTo>
                  <a:cubicBezTo>
                    <a:pt x="2041" y="0"/>
                    <a:pt x="2041" y="0"/>
                    <a:pt x="2041" y="0"/>
                  </a:cubicBezTo>
                  <a:close/>
                  <a:moveTo>
                    <a:pt x="2040" y="0"/>
                  </a:moveTo>
                  <a:lnTo>
                    <a:pt x="2040" y="0"/>
                  </a:lnTo>
                  <a:cubicBezTo>
                    <a:pt x="914" y="2"/>
                    <a:pt x="2" y="914"/>
                    <a:pt x="1" y="2040"/>
                  </a:cubicBezTo>
                  <a:lnTo>
                    <a:pt x="1" y="4515"/>
                  </a:lnTo>
                  <a:cubicBezTo>
                    <a:pt x="2" y="5191"/>
                    <a:pt x="548" y="5739"/>
                    <a:pt x="1225" y="5739"/>
                  </a:cubicBezTo>
                  <a:lnTo>
                    <a:pt x="2856" y="5739"/>
                  </a:lnTo>
                  <a:cubicBezTo>
                    <a:pt x="3531" y="5739"/>
                    <a:pt x="4079" y="5191"/>
                    <a:pt x="4080" y="4515"/>
                  </a:cubicBezTo>
                  <a:lnTo>
                    <a:pt x="4080" y="2040"/>
                  </a:lnTo>
                  <a:cubicBezTo>
                    <a:pt x="4079" y="914"/>
                    <a:pt x="3166" y="2"/>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2"/>
            <p:cNvSpPr/>
            <p:nvPr/>
          </p:nvSpPr>
          <p:spPr>
            <a:xfrm>
              <a:off x="4195775" y="1729150"/>
              <a:ext cx="141625" cy="184275"/>
            </a:xfrm>
            <a:custGeom>
              <a:rect b="b" l="l" r="r" t="t"/>
              <a:pathLst>
                <a:path extrusionOk="0" h="7371" w="5665">
                  <a:moveTo>
                    <a:pt x="3366" y="0"/>
                  </a:moveTo>
                  <a:cubicBezTo>
                    <a:pt x="3491" y="346"/>
                    <a:pt x="3762" y="617"/>
                    <a:pt x="4107" y="742"/>
                  </a:cubicBezTo>
                  <a:lnTo>
                    <a:pt x="4107" y="3291"/>
                  </a:lnTo>
                  <a:cubicBezTo>
                    <a:pt x="4106" y="3967"/>
                    <a:pt x="3560" y="4514"/>
                    <a:pt x="2884" y="4516"/>
                  </a:cubicBezTo>
                  <a:lnTo>
                    <a:pt x="1633" y="4516"/>
                  </a:lnTo>
                  <a:lnTo>
                    <a:pt x="1633" y="3700"/>
                  </a:lnTo>
                  <a:cubicBezTo>
                    <a:pt x="1631" y="3025"/>
                    <a:pt x="1085" y="2477"/>
                    <a:pt x="409" y="2475"/>
                  </a:cubicBezTo>
                  <a:lnTo>
                    <a:pt x="1" y="2475"/>
                  </a:lnTo>
                  <a:lnTo>
                    <a:pt x="1" y="7371"/>
                  </a:lnTo>
                  <a:lnTo>
                    <a:pt x="409" y="7371"/>
                  </a:lnTo>
                  <a:cubicBezTo>
                    <a:pt x="1085" y="7371"/>
                    <a:pt x="1633" y="6823"/>
                    <a:pt x="1633" y="6148"/>
                  </a:cubicBezTo>
                  <a:lnTo>
                    <a:pt x="1633" y="5332"/>
                  </a:lnTo>
                  <a:lnTo>
                    <a:pt x="2884" y="5332"/>
                  </a:lnTo>
                  <a:cubicBezTo>
                    <a:pt x="4010" y="5329"/>
                    <a:pt x="4922" y="4417"/>
                    <a:pt x="4923" y="3291"/>
                  </a:cubicBezTo>
                  <a:lnTo>
                    <a:pt x="4923" y="742"/>
                  </a:lnTo>
                  <a:cubicBezTo>
                    <a:pt x="5269" y="617"/>
                    <a:pt x="5540" y="346"/>
                    <a:pt x="5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3"/>
          <p:cNvSpPr txBox="1"/>
          <p:nvPr>
            <p:ph idx="1" type="subTitle"/>
          </p:nvPr>
        </p:nvSpPr>
        <p:spPr>
          <a:xfrm>
            <a:off x="1236950" y="1502600"/>
            <a:ext cx="30807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t>QUÉ HACER</a:t>
            </a:r>
            <a:endParaRPr/>
          </a:p>
        </p:txBody>
      </p:sp>
      <p:sp>
        <p:nvSpPr>
          <p:cNvPr id="622" name="Google Shape;622;p53"/>
          <p:cNvSpPr txBox="1"/>
          <p:nvPr>
            <p:ph idx="2" type="subTitle"/>
          </p:nvPr>
        </p:nvSpPr>
        <p:spPr>
          <a:xfrm>
            <a:off x="4825426" y="1499616"/>
            <a:ext cx="30816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QUÉ NO HACER</a:t>
            </a:r>
            <a:endParaRPr/>
          </a:p>
        </p:txBody>
      </p:sp>
      <p:sp>
        <p:nvSpPr>
          <p:cNvPr id="623" name="Google Shape;623;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NUESTRAS </a:t>
            </a:r>
            <a:r>
              <a:rPr lang="es">
                <a:solidFill>
                  <a:schemeClr val="lt2"/>
                </a:solidFill>
              </a:rPr>
              <a:t>RECOMENDACIONES</a:t>
            </a:r>
            <a:endParaRPr>
              <a:solidFill>
                <a:schemeClr val="lt2"/>
              </a:solidFill>
            </a:endParaRPr>
          </a:p>
        </p:txBody>
      </p:sp>
      <p:sp>
        <p:nvSpPr>
          <p:cNvPr id="624" name="Google Shape;624;p53"/>
          <p:cNvSpPr txBox="1"/>
          <p:nvPr>
            <p:ph idx="3" type="subTitle"/>
          </p:nvPr>
        </p:nvSpPr>
        <p:spPr>
          <a:xfrm>
            <a:off x="1236975" y="1948400"/>
            <a:ext cx="3080700" cy="231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Aquí puede describir lo que debe hacer el paciente</a:t>
            </a:r>
            <a:endParaRPr/>
          </a:p>
          <a:p>
            <a:pPr indent="-317500" lvl="0" marL="457200" rtl="0" algn="l">
              <a:spcBef>
                <a:spcPts val="0"/>
              </a:spcBef>
              <a:spcAft>
                <a:spcPts val="0"/>
              </a:spcAft>
              <a:buSzPts val="1400"/>
              <a:buChar char="●"/>
            </a:pPr>
            <a:r>
              <a:rPr lang="es"/>
              <a:t>Aquí puede describir lo que debe hacer el paciente</a:t>
            </a:r>
            <a:endParaRPr/>
          </a:p>
          <a:p>
            <a:pPr indent="-317500" lvl="0" marL="457200" rtl="0" algn="l">
              <a:spcBef>
                <a:spcPts val="0"/>
              </a:spcBef>
              <a:spcAft>
                <a:spcPts val="0"/>
              </a:spcAft>
              <a:buSzPts val="1400"/>
              <a:buChar char="●"/>
            </a:pPr>
            <a:r>
              <a:rPr lang="es"/>
              <a:t>Aquí puede describir lo que debe hacer el paciente</a:t>
            </a:r>
            <a:endParaRPr/>
          </a:p>
          <a:p>
            <a:pPr indent="-317500" lvl="0" marL="457200" rtl="0" algn="l">
              <a:spcBef>
                <a:spcPts val="0"/>
              </a:spcBef>
              <a:spcAft>
                <a:spcPts val="0"/>
              </a:spcAft>
              <a:buSzPts val="1400"/>
              <a:buChar char="●"/>
            </a:pPr>
            <a:r>
              <a:rPr lang="es"/>
              <a:t>Aquí puede describir lo que debe hacer el paciente</a:t>
            </a:r>
            <a:endParaRPr/>
          </a:p>
          <a:p>
            <a:pPr indent="-317500" lvl="0" marL="457200" rtl="0" algn="l">
              <a:spcBef>
                <a:spcPts val="0"/>
              </a:spcBef>
              <a:spcAft>
                <a:spcPts val="0"/>
              </a:spcAft>
              <a:buSzPts val="1400"/>
              <a:buChar char="●"/>
            </a:pPr>
            <a:r>
              <a:rPr lang="es"/>
              <a:t>Aquí puede describir lo que debe hacer el paciente</a:t>
            </a:r>
            <a:endParaRPr/>
          </a:p>
        </p:txBody>
      </p:sp>
      <p:sp>
        <p:nvSpPr>
          <p:cNvPr id="625" name="Google Shape;625;p53"/>
          <p:cNvSpPr txBox="1"/>
          <p:nvPr>
            <p:ph idx="4" type="subTitle"/>
          </p:nvPr>
        </p:nvSpPr>
        <p:spPr>
          <a:xfrm>
            <a:off x="4825450" y="1948500"/>
            <a:ext cx="3081600" cy="231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Aquí puede describir lo que el paciente no debe hacer</a:t>
            </a:r>
            <a:endParaRPr/>
          </a:p>
          <a:p>
            <a:pPr indent="-317500" lvl="0" marL="457200" rtl="0" algn="l">
              <a:spcBef>
                <a:spcPts val="0"/>
              </a:spcBef>
              <a:spcAft>
                <a:spcPts val="0"/>
              </a:spcAft>
              <a:buSzPts val="1400"/>
              <a:buChar char="●"/>
            </a:pPr>
            <a:r>
              <a:rPr lang="es"/>
              <a:t>Aquí puede describir lo que el paciente no debe hacer</a:t>
            </a:r>
            <a:endParaRPr/>
          </a:p>
          <a:p>
            <a:pPr indent="-317500" lvl="0" marL="457200" rtl="0" algn="l">
              <a:spcBef>
                <a:spcPts val="0"/>
              </a:spcBef>
              <a:spcAft>
                <a:spcPts val="0"/>
              </a:spcAft>
              <a:buSzPts val="1400"/>
              <a:buChar char="●"/>
            </a:pPr>
            <a:r>
              <a:rPr lang="es"/>
              <a:t>Aquí puede describir lo que el paciente no debe hacer</a:t>
            </a:r>
            <a:endParaRPr/>
          </a:p>
          <a:p>
            <a:pPr indent="-317500" lvl="0" marL="457200" rtl="0" algn="l">
              <a:spcBef>
                <a:spcPts val="0"/>
              </a:spcBef>
              <a:spcAft>
                <a:spcPts val="0"/>
              </a:spcAft>
              <a:buSzPts val="1400"/>
              <a:buChar char="●"/>
            </a:pPr>
            <a:r>
              <a:rPr lang="es"/>
              <a:t>Aquí puede describir lo que el paciente no debe hacer</a:t>
            </a:r>
            <a:endParaRPr/>
          </a:p>
          <a:p>
            <a:pPr indent="-317500" lvl="0" marL="457200" rtl="0" algn="l">
              <a:spcBef>
                <a:spcPts val="0"/>
              </a:spcBef>
              <a:spcAft>
                <a:spcPts val="0"/>
              </a:spcAft>
              <a:buSzPts val="1400"/>
              <a:buChar char="●"/>
            </a:pPr>
            <a:r>
              <a:rPr lang="es"/>
              <a:t>Aquí puede describir lo que el paciente no debe hacer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CÓMO </a:t>
            </a:r>
            <a:r>
              <a:rPr lang="es">
                <a:solidFill>
                  <a:schemeClr val="lt2"/>
                </a:solidFill>
              </a:rPr>
              <a:t>PREVENIR</a:t>
            </a:r>
            <a:endParaRPr>
              <a:solidFill>
                <a:schemeClr val="lt2"/>
              </a:solidFill>
            </a:endParaRPr>
          </a:p>
        </p:txBody>
      </p:sp>
      <p:graphicFrame>
        <p:nvGraphicFramePr>
          <p:cNvPr id="631" name="Google Shape;631;p54"/>
          <p:cNvGraphicFramePr/>
          <p:nvPr/>
        </p:nvGraphicFramePr>
        <p:xfrm>
          <a:off x="715100" y="1726026"/>
          <a:ext cx="3000000" cy="3000000"/>
        </p:xfrm>
        <a:graphic>
          <a:graphicData uri="http://schemas.openxmlformats.org/drawingml/2006/table">
            <a:tbl>
              <a:tblPr>
                <a:noFill/>
                <a:tableStyleId>{F1816EA5-0E64-4D49-B8C5-B9502D03C586}</a:tableStyleId>
              </a:tblPr>
              <a:tblGrid>
                <a:gridCol w="1776250"/>
                <a:gridCol w="1975925"/>
                <a:gridCol w="1975925"/>
                <a:gridCol w="1975925"/>
              </a:tblGrid>
              <a:tr h="656500">
                <a:tc>
                  <a:txBody>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HÁBITOS</a:t>
                      </a:r>
                      <a:endParaRPr b="1" sz="1800">
                        <a:solidFill>
                          <a:schemeClr val="lt1"/>
                        </a:solidFill>
                        <a:latin typeface="Krona One"/>
                        <a:ea typeface="Krona One"/>
                        <a:cs typeface="Krona One"/>
                        <a:sym typeface="Krona On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MARTE</a:t>
                      </a:r>
                      <a:endParaRPr b="1" sz="1800">
                        <a:solidFill>
                          <a:schemeClr val="lt1"/>
                        </a:solidFill>
                        <a:latin typeface="Krona One"/>
                        <a:ea typeface="Krona One"/>
                        <a:cs typeface="Krona One"/>
                        <a:sym typeface="Krona On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MERCURIO</a:t>
                      </a:r>
                      <a:endParaRPr b="1" sz="1800">
                        <a:solidFill>
                          <a:schemeClr val="lt1"/>
                        </a:solidFill>
                        <a:latin typeface="Krona One"/>
                        <a:ea typeface="Krona One"/>
                        <a:cs typeface="Krona One"/>
                        <a:sym typeface="Krona On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VENUS</a:t>
                      </a:r>
                      <a:endParaRPr b="1" sz="1800">
                        <a:solidFill>
                          <a:schemeClr val="lt1"/>
                        </a:solidFill>
                        <a:latin typeface="Krona One"/>
                        <a:ea typeface="Krona One"/>
                        <a:cs typeface="Krona One"/>
                        <a:sym typeface="Krona On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656500">
                <a:tc>
                  <a:txBody>
                    <a:bodyPr/>
                    <a:lstStyle/>
                    <a:p>
                      <a:pPr indent="0" lvl="0" marL="0" rtl="0" algn="ctr">
                        <a:spcBef>
                          <a:spcPts val="0"/>
                        </a:spcBef>
                        <a:spcAft>
                          <a:spcPts val="0"/>
                        </a:spcAft>
                        <a:buNone/>
                      </a:pPr>
                      <a:r>
                        <a:rPr b="1" lang="es">
                          <a:solidFill>
                            <a:schemeClr val="dk1"/>
                          </a:solidFill>
                          <a:latin typeface="Krona One"/>
                          <a:ea typeface="Krona One"/>
                          <a:cs typeface="Krona One"/>
                          <a:sym typeface="Krona One"/>
                        </a:rPr>
                        <a:t>HÁBITO 1</a:t>
                      </a:r>
                      <a:endParaRPr b="1">
                        <a:solidFill>
                          <a:schemeClr val="dk1"/>
                        </a:solidFill>
                        <a:latin typeface="Krona One"/>
                        <a:ea typeface="Krona One"/>
                        <a:cs typeface="Krona One"/>
                        <a:sym typeface="Kron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6500">
                <a:tc>
                  <a:txBody>
                    <a:bodyPr/>
                    <a:lstStyle/>
                    <a:p>
                      <a:pPr indent="0" lvl="0" marL="0" rtl="0" algn="ctr">
                        <a:spcBef>
                          <a:spcPts val="0"/>
                        </a:spcBef>
                        <a:spcAft>
                          <a:spcPts val="0"/>
                        </a:spcAft>
                        <a:buNone/>
                      </a:pPr>
                      <a:r>
                        <a:rPr b="1" lang="es">
                          <a:solidFill>
                            <a:schemeClr val="dk1"/>
                          </a:solidFill>
                          <a:latin typeface="Krona One"/>
                          <a:ea typeface="Krona One"/>
                          <a:cs typeface="Krona One"/>
                          <a:sym typeface="Krona One"/>
                        </a:rPr>
                        <a:t>HÁBITO 2</a:t>
                      </a:r>
                      <a:endParaRPr b="1">
                        <a:solidFill>
                          <a:schemeClr val="dk1"/>
                        </a:solidFill>
                        <a:latin typeface="Krona One"/>
                        <a:ea typeface="Krona One"/>
                        <a:cs typeface="Krona One"/>
                        <a:sym typeface="Kron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56500">
                <a:tc>
                  <a:txBody>
                    <a:bodyPr/>
                    <a:lstStyle/>
                    <a:p>
                      <a:pPr indent="0" lvl="0" marL="0" rtl="0" algn="ctr">
                        <a:spcBef>
                          <a:spcPts val="0"/>
                        </a:spcBef>
                        <a:spcAft>
                          <a:spcPts val="0"/>
                        </a:spcAft>
                        <a:buNone/>
                      </a:pPr>
                      <a:r>
                        <a:rPr b="1" lang="es">
                          <a:solidFill>
                            <a:schemeClr val="dk1"/>
                          </a:solidFill>
                          <a:latin typeface="Krona One"/>
                          <a:ea typeface="Krona One"/>
                          <a:cs typeface="Krona One"/>
                          <a:sym typeface="Krona One"/>
                        </a:rPr>
                        <a:t>HÁBITO 3</a:t>
                      </a:r>
                      <a:endParaRPr b="1">
                        <a:solidFill>
                          <a:schemeClr val="dk1"/>
                        </a:solidFill>
                        <a:latin typeface="Krona One"/>
                        <a:ea typeface="Krona One"/>
                        <a:cs typeface="Krona One"/>
                        <a:sym typeface="Krona On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Inserta un hábito preventivo aquí</a:t>
                      </a:r>
                      <a:endParaRPr>
                        <a:solidFill>
                          <a:schemeClr val="dk2"/>
                        </a:solidFill>
                        <a:latin typeface="Barlow"/>
                        <a:ea typeface="Barlow"/>
                        <a:cs typeface="Barlow"/>
                        <a:sym typeface="Barlow"/>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CONTENIDOS DE ESTA </a:t>
            </a:r>
            <a:r>
              <a:rPr lang="es">
                <a:solidFill>
                  <a:schemeClr val="lt2"/>
                </a:solidFill>
              </a:rPr>
              <a:t>PLANTILLA</a:t>
            </a:r>
            <a:endParaRPr>
              <a:solidFill>
                <a:schemeClr val="lt2"/>
              </a:solidFill>
            </a:endParaRPr>
          </a:p>
        </p:txBody>
      </p:sp>
      <p:graphicFrame>
        <p:nvGraphicFramePr>
          <p:cNvPr id="286" name="Google Shape;286;p37"/>
          <p:cNvGraphicFramePr/>
          <p:nvPr/>
        </p:nvGraphicFramePr>
        <p:xfrm>
          <a:off x="719988" y="1767225"/>
          <a:ext cx="3000000" cy="3000000"/>
        </p:xfrm>
        <a:graphic>
          <a:graphicData uri="http://schemas.openxmlformats.org/drawingml/2006/table">
            <a:tbl>
              <a:tblPr>
                <a:noFill/>
                <a:tableStyleId>{F1816EA5-0E64-4D49-B8C5-B9502D03C586}</a:tableStyleId>
              </a:tblPr>
              <a:tblGrid>
                <a:gridCol w="2619875"/>
                <a:gridCol w="5084125"/>
              </a:tblGrid>
              <a:tr h="350500">
                <a:tc>
                  <a:txBody>
                    <a:bodyPr/>
                    <a:lstStyle/>
                    <a:p>
                      <a:pPr indent="0" lvl="0" marL="0" rtl="0" algn="l">
                        <a:spcBef>
                          <a:spcPts val="0"/>
                        </a:spcBef>
                        <a:spcAft>
                          <a:spcPts val="0"/>
                        </a:spcAft>
                        <a:buNone/>
                      </a:pPr>
                      <a:r>
                        <a:rPr b="1" lang="es" sz="1100">
                          <a:solidFill>
                            <a:schemeClr val="lt1"/>
                          </a:solidFill>
                          <a:uFill>
                            <a:noFill/>
                          </a:uFill>
                          <a:latin typeface="Libre Franklin"/>
                          <a:ea typeface="Libre Franklin"/>
                          <a:cs typeface="Libre Franklin"/>
                          <a:sym typeface="Libre Franklin"/>
                          <a:hlinkClick action="ppaction://hlinksldjump" r:id="rId3">
                            <a:extLst>
                              <a:ext uri="{A12FA001-AC4F-418D-AE19-62706E023703}">
                                <ahyp:hlinkClr val="tx"/>
                              </a:ext>
                            </a:extLst>
                          </a:hlinkClick>
                        </a:rPr>
                        <a:t>Fuentes</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s" sz="1000">
                          <a:solidFill>
                            <a:schemeClr val="dk2"/>
                          </a:solidFill>
                          <a:latin typeface="Barlow"/>
                          <a:ea typeface="Barlow"/>
                          <a:cs typeface="Barlow"/>
                          <a:sym typeface="Barlow"/>
                        </a:rPr>
                        <a:t>Para ver las tipografías correctas en PowerPoint, descárgalas e instálalas en tu equipo</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s" sz="1100">
                          <a:solidFill>
                            <a:schemeClr val="lt1"/>
                          </a:solidFill>
                          <a:uFill>
                            <a:noFill/>
                          </a:uFill>
                          <a:latin typeface="Libre Franklin"/>
                          <a:ea typeface="Libre Franklin"/>
                          <a:cs typeface="Libre Franklin"/>
                          <a:sym typeface="Libre Franklin"/>
                          <a:hlinkClick action="ppaction://hlinksldjump" r:id="rId4">
                            <a:extLst>
                              <a:ext uri="{A12FA001-AC4F-418D-AE19-62706E023703}">
                                <ahyp:hlinkClr val="tx"/>
                              </a:ext>
                            </a:extLst>
                          </a:hlinkClick>
                        </a:rPr>
                        <a:t>Recursos usados</a:t>
                      </a:r>
                      <a:r>
                        <a:rPr b="1" lang="es" sz="1100">
                          <a:solidFill>
                            <a:schemeClr val="lt1"/>
                          </a:solidFill>
                          <a:latin typeface="Libre Franklin"/>
                          <a:ea typeface="Libre Franklin"/>
                          <a:cs typeface="Libre Franklin"/>
                          <a:sym typeface="Libre Franklin"/>
                        </a:rPr>
                        <a:t> y </a:t>
                      </a:r>
                      <a:r>
                        <a:rPr b="1" lang="es" sz="1100">
                          <a:solidFill>
                            <a:schemeClr val="lt1"/>
                          </a:solidFill>
                          <a:uFill>
                            <a:noFill/>
                          </a:uFill>
                          <a:latin typeface="Libre Franklin"/>
                          <a:ea typeface="Libre Franklin"/>
                          <a:cs typeface="Libre Franklin"/>
                          <a:sym typeface="Libre Franklin"/>
                          <a:hlinkClick action="ppaction://hlinksldjump" r:id="rId5">
                            <a:extLst>
                              <a:ext uri="{A12FA001-AC4F-418D-AE19-62706E023703}">
                                <ahyp:hlinkClr val="tx"/>
                              </a:ext>
                            </a:extLst>
                          </a:hlinkClick>
                        </a:rPr>
                        <a:t>alternativos</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s" sz="1000">
                          <a:solidFill>
                            <a:schemeClr val="dk2"/>
                          </a:solidFill>
                          <a:latin typeface="Barlow"/>
                          <a:ea typeface="Barlow"/>
                          <a:cs typeface="Barlow"/>
                          <a:sym typeface="Barlow"/>
                        </a:rPr>
                        <a:t>Una variedad de recursos gráficos acordes al estilo de nuestro diseño</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s" sz="1100">
                          <a:solidFill>
                            <a:schemeClr val="lt1"/>
                          </a:solidFill>
                          <a:uFill>
                            <a:noFill/>
                          </a:uFill>
                          <a:latin typeface="Libre Franklin"/>
                          <a:ea typeface="Libre Franklin"/>
                          <a:cs typeface="Libre Franklin"/>
                          <a:sym typeface="Libre Franklin"/>
                          <a:hlinkClick action="ppaction://hlinksldjump" r:id="rId6">
                            <a:extLst>
                              <a:ext uri="{A12FA001-AC4F-418D-AE19-62706E023703}">
                                <ahyp:hlinkClr val="tx"/>
                              </a:ext>
                            </a:extLst>
                          </a:hlinkClick>
                        </a:rPr>
                        <a:t>Diapositiva de agradecimientos</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s" sz="1000">
                          <a:solidFill>
                            <a:schemeClr val="dk2"/>
                          </a:solidFill>
                          <a:latin typeface="Barlow"/>
                          <a:ea typeface="Barlow"/>
                          <a:cs typeface="Barlow"/>
                          <a:sym typeface="Barlow"/>
                        </a:rPr>
                        <a:t>La debes conservar para dar los créditos correspondientes a nuestro diseño</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s" sz="1100">
                          <a:solidFill>
                            <a:schemeClr val="lt1"/>
                          </a:solidFill>
                          <a:uFill>
                            <a:noFill/>
                          </a:uFill>
                          <a:latin typeface="Libre Franklin"/>
                          <a:ea typeface="Libre Franklin"/>
                          <a:cs typeface="Libre Franklin"/>
                          <a:sym typeface="Libre Franklin"/>
                          <a:hlinkClick action="ppaction://hlinksldjump" r:id="rId7">
                            <a:extLst>
                              <a:ext uri="{A12FA001-AC4F-418D-AE19-62706E023703}">
                                <ahyp:hlinkClr val="tx"/>
                              </a:ext>
                            </a:extLst>
                          </a:hlinkClick>
                        </a:rPr>
                        <a:t>Colores</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s" sz="1000">
                          <a:solidFill>
                            <a:schemeClr val="dk2"/>
                          </a:solidFill>
                          <a:latin typeface="Barlow"/>
                          <a:ea typeface="Barlow"/>
                          <a:cs typeface="Barlow"/>
                          <a:sym typeface="Barlow"/>
                        </a:rPr>
                        <a:t>Todos los colores que se han usado en esta presentación</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s" sz="1100">
                          <a:solidFill>
                            <a:schemeClr val="lt1"/>
                          </a:solidFill>
                          <a:uFill>
                            <a:noFill/>
                          </a:uFill>
                          <a:latin typeface="Libre Franklin"/>
                          <a:ea typeface="Libre Franklin"/>
                          <a:cs typeface="Libre Franklin"/>
                          <a:sym typeface="Libre Franklin"/>
                          <a:hlinkClick action="ppaction://hlinksldjump" r:id="rId8">
                            <a:extLst>
                              <a:ext uri="{A12FA001-AC4F-418D-AE19-62706E023703}">
                                <ahyp:hlinkClr val="tx"/>
                              </a:ext>
                            </a:extLst>
                          </a:hlinkClick>
                        </a:rPr>
                        <a:t>Recursos infográficos</a:t>
                      </a:r>
                      <a:r>
                        <a:rPr b="1" lang="es" sz="1100">
                          <a:solidFill>
                            <a:schemeClr val="lt1"/>
                          </a:solidFill>
                          <a:latin typeface="Libre Franklin"/>
                          <a:ea typeface="Libre Franklin"/>
                          <a:cs typeface="Libre Franklin"/>
                          <a:sym typeface="Libre Franklin"/>
                        </a:rPr>
                        <a:t> e </a:t>
                      </a:r>
                      <a:r>
                        <a:rPr b="1" lang="es" sz="1100">
                          <a:solidFill>
                            <a:schemeClr val="lt1"/>
                          </a:solidFill>
                          <a:uFill>
                            <a:noFill/>
                          </a:uFill>
                          <a:latin typeface="Libre Franklin"/>
                          <a:ea typeface="Libre Franklin"/>
                          <a:cs typeface="Libre Franklin"/>
                          <a:sym typeface="Libre Franklin"/>
                          <a:hlinkClick action="ppaction://hlinksldjump" r:id="rId9">
                            <a:extLst>
                              <a:ext uri="{A12FA001-AC4F-418D-AE19-62706E023703}">
                                <ahyp:hlinkClr val="tx"/>
                              </a:ext>
                            </a:extLst>
                          </a:hlinkClick>
                        </a:rPr>
                        <a:t>iconos</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s" sz="1000">
                          <a:solidFill>
                            <a:schemeClr val="dk2"/>
                          </a:solidFill>
                          <a:latin typeface="Barlow"/>
                          <a:ea typeface="Barlow"/>
                          <a:cs typeface="Barlow"/>
                          <a:sym typeface="Barlow"/>
                        </a:rPr>
                        <a:t>Pueden utilizarse en la presentación: su tamaño y color se pueden editar</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s" sz="1100">
                          <a:solidFill>
                            <a:schemeClr val="lt1"/>
                          </a:solidFill>
                          <a:latin typeface="Libre Franklin"/>
                          <a:ea typeface="Libre Franklin"/>
                          <a:cs typeface="Libre Franklin"/>
                          <a:sym typeface="Libre Franklin"/>
                        </a:rPr>
                        <a:t>Tema editable de la presentación </a:t>
                      </a:r>
                      <a:endParaRPr b="1" sz="1100">
                        <a:solidFill>
                          <a:schemeClr val="lt1"/>
                        </a:solidFill>
                        <a:latin typeface="Libre Franklin"/>
                        <a:ea typeface="Libre Franklin"/>
                        <a:cs typeface="Libre Franklin"/>
                        <a:sym typeface="Libre Franklin"/>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s" sz="1000">
                          <a:solidFill>
                            <a:schemeClr val="dk2"/>
                          </a:solidFill>
                          <a:latin typeface="Barlow"/>
                          <a:ea typeface="Barlow"/>
                          <a:cs typeface="Barlow"/>
                          <a:sym typeface="Barlow"/>
                        </a:rPr>
                        <a:t>Las diapositivas maestras pueden editarse fácilmente. Haz clic </a:t>
                      </a:r>
                      <a:r>
                        <a:rPr b="1" lang="es" sz="1100">
                          <a:solidFill>
                            <a:schemeClr val="dk2"/>
                          </a:solidFill>
                          <a:uFill>
                            <a:noFill/>
                          </a:uFill>
                          <a:latin typeface="Barlow"/>
                          <a:ea typeface="Barlow"/>
                          <a:cs typeface="Barlow"/>
                          <a:sym typeface="Barlow"/>
                          <a:hlinkClick r:id="rId10">
                            <a:extLst>
                              <a:ext uri="{A12FA001-AC4F-418D-AE19-62706E023703}">
                                <ahyp:hlinkClr val="tx"/>
                              </a:ext>
                            </a:extLst>
                          </a:hlinkClick>
                        </a:rPr>
                        <a:t>aquí</a:t>
                      </a:r>
                      <a:r>
                        <a:rPr lang="es" sz="1000">
                          <a:solidFill>
                            <a:schemeClr val="dk2"/>
                          </a:solidFill>
                          <a:latin typeface="Barlow"/>
                          <a:ea typeface="Barlow"/>
                          <a:cs typeface="Barlow"/>
                          <a:sym typeface="Barlow"/>
                        </a:rPr>
                        <a:t> para saber cómo</a:t>
                      </a:r>
                      <a:endParaRPr sz="1000">
                        <a:solidFill>
                          <a:schemeClr val="dk2"/>
                        </a:solidFill>
                        <a:latin typeface="Barlow"/>
                        <a:ea typeface="Barlow"/>
                        <a:cs typeface="Barlow"/>
                        <a:sym typeface="Barlow"/>
                      </a:endParaRPr>
                    </a:p>
                  </a:txBody>
                  <a:tcPr marT="91425" marB="91425" marR="91425" marL="91425">
                    <a:lnL cap="flat" cmpd="sng" w="9525">
                      <a:solidFill>
                        <a:schemeClr val="lt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7" name="Google Shape;287;p37"/>
          <p:cNvSpPr txBox="1"/>
          <p:nvPr/>
        </p:nvSpPr>
        <p:spPr>
          <a:xfrm>
            <a:off x="720000" y="1261400"/>
            <a:ext cx="7704000" cy="3570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s" sz="1200">
                <a:solidFill>
                  <a:schemeClr val="dk2"/>
                </a:solidFill>
                <a:latin typeface="Barlow"/>
                <a:ea typeface="Barlow"/>
                <a:cs typeface="Barlow"/>
                <a:sym typeface="Barlow"/>
              </a:rPr>
              <a:t>Puedes eliminar esta diapositiva cuando hayas terminado de editar la presentación</a:t>
            </a:r>
            <a:endParaRPr sz="1200">
              <a:solidFill>
                <a:schemeClr val="dk2"/>
              </a:solidFill>
              <a:latin typeface="Barlow"/>
              <a:ea typeface="Barlow"/>
              <a:cs typeface="Barlow"/>
              <a:sym typeface="Barlow"/>
            </a:endParaRPr>
          </a:p>
          <a:p>
            <a:pPr indent="0" lvl="0" marL="0" rtl="0" algn="ctr">
              <a:spcBef>
                <a:spcPts val="0"/>
              </a:spcBef>
              <a:spcAft>
                <a:spcPts val="0"/>
              </a:spcAft>
              <a:buNone/>
            </a:pPr>
            <a:r>
              <a:t/>
            </a:r>
            <a:endParaRPr b="1" sz="1200">
              <a:solidFill>
                <a:schemeClr val="dk2"/>
              </a:solidFill>
              <a:latin typeface="Barlow"/>
              <a:ea typeface="Barlow"/>
              <a:cs typeface="Barlow"/>
              <a:sym typeface="Barlow"/>
            </a:endParaRPr>
          </a:p>
        </p:txBody>
      </p:sp>
      <p:sp>
        <p:nvSpPr>
          <p:cNvPr id="288" name="Google Shape;288;p37"/>
          <p:cNvSpPr txBox="1"/>
          <p:nvPr/>
        </p:nvSpPr>
        <p:spPr>
          <a:xfrm>
            <a:off x="1328413" y="4071600"/>
            <a:ext cx="30000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2"/>
                </a:solidFill>
                <a:latin typeface="Barlow"/>
                <a:ea typeface="Barlow"/>
                <a:cs typeface="Barlow"/>
                <a:sym typeface="Barlow"/>
              </a:rPr>
              <a:t>Más información:</a:t>
            </a:r>
            <a:br>
              <a:rPr lang="es" sz="1000">
                <a:solidFill>
                  <a:schemeClr val="dk2"/>
                </a:solidFill>
                <a:latin typeface="Barlow"/>
                <a:ea typeface="Barlow"/>
                <a:cs typeface="Barlow"/>
                <a:sym typeface="Barlow"/>
              </a:rPr>
            </a:br>
            <a:r>
              <a:rPr b="1" lang="es" sz="1000">
                <a:solidFill>
                  <a:schemeClr val="dk2"/>
                </a:solidFill>
                <a:uFill>
                  <a:noFill/>
                </a:uFill>
                <a:latin typeface="Barlow"/>
                <a:ea typeface="Barlow"/>
                <a:cs typeface="Barlow"/>
                <a:sym typeface="Barlow"/>
                <a:hlinkClick r:id="rId11">
                  <a:extLst>
                    <a:ext uri="{A12FA001-AC4F-418D-AE19-62706E023703}">
                      <ahyp:hlinkClr val="tx"/>
                    </a:ext>
                  </a:extLst>
                </a:hlinkClick>
              </a:rPr>
              <a:t>Slidesgo</a:t>
            </a:r>
            <a:r>
              <a:rPr b="1" lang="es" sz="1000">
                <a:solidFill>
                  <a:schemeClr val="dk2"/>
                </a:solidFill>
                <a:latin typeface="Barlow"/>
                <a:ea typeface="Barlow"/>
                <a:cs typeface="Barlow"/>
                <a:sym typeface="Barlow"/>
              </a:rPr>
              <a:t> </a:t>
            </a:r>
            <a:r>
              <a:rPr b="1" lang="es" sz="1000">
                <a:solidFill>
                  <a:schemeClr val="dk2"/>
                </a:solidFill>
                <a:latin typeface="Barlow"/>
                <a:ea typeface="Barlow"/>
                <a:cs typeface="Barlow"/>
                <a:sym typeface="Barlow"/>
              </a:rPr>
              <a:t>| </a:t>
            </a:r>
            <a:r>
              <a:rPr b="1" lang="es" sz="1000">
                <a:solidFill>
                  <a:schemeClr val="dk2"/>
                </a:solidFill>
                <a:uFill>
                  <a:noFill/>
                </a:uFill>
                <a:latin typeface="Barlow"/>
                <a:ea typeface="Barlow"/>
                <a:cs typeface="Barlow"/>
                <a:sym typeface="Barlow"/>
                <a:hlinkClick r:id="rId12">
                  <a:extLst>
                    <a:ext uri="{A12FA001-AC4F-418D-AE19-62706E023703}">
                      <ahyp:hlinkClr val="tx"/>
                    </a:ext>
                  </a:extLst>
                </a:hlinkClick>
              </a:rPr>
              <a:t>Blog</a:t>
            </a:r>
            <a:r>
              <a:rPr b="1" lang="es" sz="1000">
                <a:solidFill>
                  <a:schemeClr val="dk2"/>
                </a:solidFill>
                <a:latin typeface="Barlow"/>
                <a:ea typeface="Barlow"/>
                <a:cs typeface="Barlow"/>
                <a:sym typeface="Barlow"/>
              </a:rPr>
              <a:t> | </a:t>
            </a:r>
            <a:r>
              <a:rPr b="1" lang="es" sz="1000">
                <a:solidFill>
                  <a:schemeClr val="dk2"/>
                </a:solidFill>
                <a:uFill>
                  <a:noFill/>
                </a:uFill>
                <a:latin typeface="Barlow"/>
                <a:ea typeface="Barlow"/>
                <a:cs typeface="Barlow"/>
                <a:sym typeface="Barlow"/>
                <a:hlinkClick r:id="rId13">
                  <a:extLst>
                    <a:ext uri="{A12FA001-AC4F-418D-AE19-62706E023703}">
                      <ahyp:hlinkClr val="tx"/>
                    </a:ext>
                  </a:extLst>
                </a:hlinkClick>
              </a:rPr>
              <a:t>FAQ</a:t>
            </a:r>
            <a:r>
              <a:rPr b="1" lang="es" sz="1000">
                <a:solidFill>
                  <a:schemeClr val="dk2"/>
                </a:solidFill>
                <a:latin typeface="Barlow"/>
                <a:ea typeface="Barlow"/>
                <a:cs typeface="Barlow"/>
                <a:sym typeface="Barlow"/>
              </a:rPr>
              <a:t>s</a:t>
            </a:r>
            <a:endParaRPr b="1" sz="1000">
              <a:solidFill>
                <a:schemeClr val="dk2"/>
              </a:solidFill>
              <a:latin typeface="Barlow"/>
              <a:ea typeface="Barlow"/>
              <a:cs typeface="Barlow"/>
              <a:sym typeface="Barlow"/>
            </a:endParaRPr>
          </a:p>
        </p:txBody>
      </p:sp>
      <p:sp>
        <p:nvSpPr>
          <p:cNvPr id="289" name="Google Shape;289;p37"/>
          <p:cNvSpPr txBox="1"/>
          <p:nvPr/>
        </p:nvSpPr>
        <p:spPr>
          <a:xfrm>
            <a:off x="4815588" y="4071600"/>
            <a:ext cx="30000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2"/>
                </a:solidFill>
                <a:latin typeface="Barlow"/>
                <a:ea typeface="Barlow"/>
                <a:cs typeface="Barlow"/>
                <a:sym typeface="Barlow"/>
              </a:rPr>
              <a:t>Visita nuestros proyectos:</a:t>
            </a:r>
            <a:br>
              <a:rPr lang="es" sz="1000">
                <a:solidFill>
                  <a:schemeClr val="dk2"/>
                </a:solidFill>
                <a:latin typeface="Barlow"/>
                <a:ea typeface="Barlow"/>
                <a:cs typeface="Barlow"/>
                <a:sym typeface="Barlow"/>
              </a:rPr>
            </a:br>
            <a:r>
              <a:rPr b="1" lang="es" sz="1000">
                <a:solidFill>
                  <a:schemeClr val="dk2"/>
                </a:solidFill>
                <a:uFill>
                  <a:noFill/>
                </a:uFill>
                <a:latin typeface="Barlow"/>
                <a:ea typeface="Barlow"/>
                <a:cs typeface="Barlow"/>
                <a:sym typeface="Barlow"/>
                <a:hlinkClick r:id="rId14">
                  <a:extLst>
                    <a:ext uri="{A12FA001-AC4F-418D-AE19-62706E023703}">
                      <ahyp:hlinkClr val="tx"/>
                    </a:ext>
                  </a:extLst>
                </a:hlinkClick>
              </a:rPr>
              <a:t>Freepik</a:t>
            </a:r>
            <a:r>
              <a:rPr b="1" lang="es" sz="1000">
                <a:solidFill>
                  <a:schemeClr val="dk2"/>
                </a:solidFill>
                <a:latin typeface="Barlow"/>
                <a:ea typeface="Barlow"/>
                <a:cs typeface="Barlow"/>
                <a:sym typeface="Barlow"/>
              </a:rPr>
              <a:t> </a:t>
            </a:r>
            <a:r>
              <a:rPr b="1" lang="es" sz="1000">
                <a:solidFill>
                  <a:schemeClr val="dk2"/>
                </a:solidFill>
                <a:latin typeface="Barlow"/>
                <a:ea typeface="Barlow"/>
                <a:cs typeface="Barlow"/>
                <a:sym typeface="Barlow"/>
              </a:rPr>
              <a:t> | </a:t>
            </a:r>
            <a:r>
              <a:rPr b="1" lang="es" sz="1000">
                <a:solidFill>
                  <a:schemeClr val="dk2"/>
                </a:solidFill>
                <a:uFill>
                  <a:noFill/>
                </a:uFill>
                <a:latin typeface="Barlow"/>
                <a:ea typeface="Barlow"/>
                <a:cs typeface="Barlow"/>
                <a:sym typeface="Barlow"/>
                <a:hlinkClick r:id="rId15">
                  <a:extLst>
                    <a:ext uri="{A12FA001-AC4F-418D-AE19-62706E023703}">
                      <ahyp:hlinkClr val="tx"/>
                    </a:ext>
                  </a:extLst>
                </a:hlinkClick>
              </a:rPr>
              <a:t>Flaticon</a:t>
            </a:r>
            <a:r>
              <a:rPr b="1" lang="es" sz="1000">
                <a:solidFill>
                  <a:schemeClr val="dk2"/>
                </a:solidFill>
                <a:latin typeface="Barlow"/>
                <a:ea typeface="Barlow"/>
                <a:cs typeface="Barlow"/>
                <a:sym typeface="Barlow"/>
              </a:rPr>
              <a:t> | </a:t>
            </a:r>
            <a:r>
              <a:rPr b="1" lang="es" sz="1000">
                <a:solidFill>
                  <a:schemeClr val="dk2"/>
                </a:solidFill>
                <a:uFill>
                  <a:noFill/>
                </a:uFill>
                <a:latin typeface="Barlow"/>
                <a:ea typeface="Barlow"/>
                <a:cs typeface="Barlow"/>
                <a:sym typeface="Barlow"/>
                <a:hlinkClick r:id="rId16">
                  <a:extLst>
                    <a:ext uri="{A12FA001-AC4F-418D-AE19-62706E023703}">
                      <ahyp:hlinkClr val="tx"/>
                    </a:ext>
                  </a:extLst>
                </a:hlinkClick>
              </a:rPr>
              <a:t>Storyset</a:t>
            </a:r>
            <a:r>
              <a:rPr b="1" lang="es" sz="1000">
                <a:solidFill>
                  <a:schemeClr val="dk2"/>
                </a:solidFill>
                <a:latin typeface="Barlow"/>
                <a:ea typeface="Barlow"/>
                <a:cs typeface="Barlow"/>
                <a:sym typeface="Barlow"/>
              </a:rPr>
              <a:t> | </a:t>
            </a:r>
            <a:r>
              <a:rPr b="1" lang="es" sz="1000">
                <a:solidFill>
                  <a:schemeClr val="dk2"/>
                </a:solidFill>
                <a:uFill>
                  <a:noFill/>
                </a:uFill>
                <a:latin typeface="Barlow"/>
                <a:ea typeface="Barlow"/>
                <a:cs typeface="Barlow"/>
                <a:sym typeface="Barlow"/>
                <a:hlinkClick r:id="rId17">
                  <a:extLst>
                    <a:ext uri="{A12FA001-AC4F-418D-AE19-62706E023703}">
                      <ahyp:hlinkClr val="tx"/>
                    </a:ext>
                  </a:extLst>
                </a:hlinkClick>
              </a:rPr>
              <a:t>Wepik</a:t>
            </a:r>
            <a:r>
              <a:rPr b="1" lang="es" sz="1000">
                <a:solidFill>
                  <a:schemeClr val="dk2"/>
                </a:solidFill>
                <a:latin typeface="Barlow"/>
                <a:ea typeface="Barlow"/>
                <a:cs typeface="Barlow"/>
                <a:sym typeface="Barlow"/>
              </a:rPr>
              <a:t> </a:t>
            </a:r>
            <a:r>
              <a:rPr b="1" lang="es" sz="1000">
                <a:solidFill>
                  <a:schemeClr val="dk2"/>
                </a:solidFill>
                <a:latin typeface="Barlow"/>
                <a:ea typeface="Barlow"/>
                <a:cs typeface="Barlow"/>
                <a:sym typeface="Barlow"/>
              </a:rPr>
              <a:t>| </a:t>
            </a:r>
            <a:r>
              <a:rPr b="1" lang="es" sz="1000">
                <a:solidFill>
                  <a:schemeClr val="dk2"/>
                </a:solidFill>
                <a:uFill>
                  <a:noFill/>
                </a:uFill>
                <a:latin typeface="Barlow"/>
                <a:ea typeface="Barlow"/>
                <a:cs typeface="Barlow"/>
                <a:sym typeface="Barlow"/>
                <a:hlinkClick r:id="rId18">
                  <a:extLst>
                    <a:ext uri="{A12FA001-AC4F-418D-AE19-62706E023703}">
                      <ahyp:hlinkClr val="tx"/>
                    </a:ext>
                  </a:extLst>
                </a:hlinkClick>
              </a:rPr>
              <a:t>Videvo</a:t>
            </a:r>
            <a:endParaRPr b="1" sz="1000">
              <a:solidFill>
                <a:schemeClr val="dk2"/>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5" name="Shape 635"/>
        <p:cNvGrpSpPr/>
        <p:nvPr/>
      </p:nvGrpSpPr>
      <p:grpSpPr>
        <a:xfrm>
          <a:off x="0" y="0"/>
          <a:ext cx="0" cy="0"/>
          <a:chOff x="0" y="0"/>
          <a:chExt cx="0" cy="0"/>
        </a:xfrm>
      </p:grpSpPr>
      <p:sp>
        <p:nvSpPr>
          <p:cNvPr id="636" name="Google Shape;636;p55"/>
          <p:cNvSpPr txBox="1"/>
          <p:nvPr>
            <p:ph type="title"/>
          </p:nvPr>
        </p:nvSpPr>
        <p:spPr>
          <a:xfrm>
            <a:off x="2942175" y="535000"/>
            <a:ext cx="5486700" cy="14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UNA IMAGEN VALE MÁS </a:t>
            </a:r>
            <a:r>
              <a:rPr lang="es">
                <a:solidFill>
                  <a:schemeClr val="lt2"/>
                </a:solidFill>
              </a:rPr>
              <a:t>QUE MIL PALABRAS</a:t>
            </a:r>
            <a:endParaRPr>
              <a:solidFill>
                <a:schemeClr val="lt2"/>
              </a:solidFill>
            </a:endParaRPr>
          </a:p>
        </p:txBody>
      </p:sp>
      <p:sp>
        <p:nvSpPr>
          <p:cNvPr id="637" name="Google Shape;637;p55"/>
          <p:cNvSpPr/>
          <p:nvPr/>
        </p:nvSpPr>
        <p:spPr>
          <a:xfrm>
            <a:off x="2425662" y="-440150"/>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8301562" y="961475"/>
            <a:ext cx="561000" cy="1950300"/>
          </a:xfrm>
          <a:prstGeom prst="rect">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EL </a:t>
            </a:r>
            <a:r>
              <a:rPr lang="es">
                <a:solidFill>
                  <a:schemeClr val="lt2"/>
                </a:solidFill>
              </a:rPr>
              <a:t>TRATAMIENTO</a:t>
            </a:r>
            <a:endParaRPr>
              <a:solidFill>
                <a:schemeClr val="lt2"/>
              </a:solidFill>
            </a:endParaRPr>
          </a:p>
        </p:txBody>
      </p:sp>
      <p:sp>
        <p:nvSpPr>
          <p:cNvPr id="644" name="Google Shape;644;p56"/>
          <p:cNvSpPr txBox="1"/>
          <p:nvPr/>
        </p:nvSpPr>
        <p:spPr>
          <a:xfrm>
            <a:off x="801189" y="1495775"/>
            <a:ext cx="19563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VENUS</a:t>
            </a:r>
            <a:endParaRPr b="1" sz="1800">
              <a:solidFill>
                <a:schemeClr val="dk1"/>
              </a:solidFill>
              <a:latin typeface="Krona One"/>
              <a:ea typeface="Krona One"/>
              <a:cs typeface="Krona One"/>
              <a:sym typeface="Krona One"/>
            </a:endParaRPr>
          </a:p>
        </p:txBody>
      </p:sp>
      <p:sp>
        <p:nvSpPr>
          <p:cNvPr id="645" name="Google Shape;645;p56"/>
          <p:cNvSpPr txBox="1"/>
          <p:nvPr/>
        </p:nvSpPr>
        <p:spPr>
          <a:xfrm>
            <a:off x="801189" y="1730220"/>
            <a:ext cx="19563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Barlow"/>
                <a:ea typeface="Barlow"/>
                <a:cs typeface="Barlow"/>
                <a:sym typeface="Barlow"/>
              </a:rPr>
              <a:t>Venus tiene unas temperaturas altas</a:t>
            </a:r>
            <a:endParaRPr>
              <a:solidFill>
                <a:schemeClr val="dk2"/>
              </a:solidFill>
              <a:latin typeface="Barlow"/>
              <a:ea typeface="Barlow"/>
              <a:cs typeface="Barlow"/>
              <a:sym typeface="Barlow"/>
            </a:endParaRPr>
          </a:p>
        </p:txBody>
      </p:sp>
      <p:sp>
        <p:nvSpPr>
          <p:cNvPr id="646" name="Google Shape;646;p56"/>
          <p:cNvSpPr txBox="1"/>
          <p:nvPr/>
        </p:nvSpPr>
        <p:spPr>
          <a:xfrm>
            <a:off x="801189" y="3270325"/>
            <a:ext cx="1953900" cy="381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Krona One"/>
                <a:ea typeface="Krona One"/>
                <a:cs typeface="Krona One"/>
                <a:sym typeface="Krona One"/>
              </a:rPr>
              <a:t>MERCURIO</a:t>
            </a:r>
            <a:endParaRPr b="1" sz="1800">
              <a:solidFill>
                <a:schemeClr val="dk1"/>
              </a:solidFill>
              <a:latin typeface="Krona One"/>
              <a:ea typeface="Krona One"/>
              <a:cs typeface="Krona One"/>
              <a:sym typeface="Krona One"/>
            </a:endParaRPr>
          </a:p>
        </p:txBody>
      </p:sp>
      <p:sp>
        <p:nvSpPr>
          <p:cNvPr id="647" name="Google Shape;647;p56"/>
          <p:cNvSpPr txBox="1"/>
          <p:nvPr/>
        </p:nvSpPr>
        <p:spPr>
          <a:xfrm>
            <a:off x="801189" y="3499581"/>
            <a:ext cx="19539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Barlow"/>
                <a:ea typeface="Barlow"/>
                <a:cs typeface="Barlow"/>
                <a:sym typeface="Barlow"/>
              </a:rPr>
              <a:t>Mercurio es el planeta más cercano al Sol</a:t>
            </a:r>
            <a:endParaRPr>
              <a:solidFill>
                <a:schemeClr val="dk2"/>
              </a:solidFill>
              <a:latin typeface="Barlow"/>
              <a:ea typeface="Barlow"/>
              <a:cs typeface="Barlow"/>
              <a:sym typeface="Barlow"/>
            </a:endParaRPr>
          </a:p>
        </p:txBody>
      </p:sp>
      <p:sp>
        <p:nvSpPr>
          <p:cNvPr id="648" name="Google Shape;648;p56"/>
          <p:cNvSpPr txBox="1"/>
          <p:nvPr/>
        </p:nvSpPr>
        <p:spPr>
          <a:xfrm>
            <a:off x="6386854" y="1486888"/>
            <a:ext cx="1956300" cy="38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dk1"/>
                </a:solidFill>
                <a:latin typeface="Krona One"/>
                <a:ea typeface="Krona One"/>
                <a:cs typeface="Krona One"/>
                <a:sym typeface="Krona One"/>
              </a:rPr>
              <a:t>MARTE</a:t>
            </a:r>
            <a:endParaRPr b="1" sz="1800">
              <a:solidFill>
                <a:schemeClr val="dk1"/>
              </a:solidFill>
              <a:latin typeface="Krona One"/>
              <a:ea typeface="Krona One"/>
              <a:cs typeface="Krona One"/>
              <a:sym typeface="Krona One"/>
            </a:endParaRPr>
          </a:p>
        </p:txBody>
      </p:sp>
      <p:sp>
        <p:nvSpPr>
          <p:cNvPr id="649" name="Google Shape;649;p56"/>
          <p:cNvSpPr txBox="1"/>
          <p:nvPr/>
        </p:nvSpPr>
        <p:spPr>
          <a:xfrm>
            <a:off x="6386854" y="1721358"/>
            <a:ext cx="1956300" cy="54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Barlow"/>
                <a:ea typeface="Barlow"/>
                <a:cs typeface="Barlow"/>
                <a:sym typeface="Barlow"/>
              </a:rPr>
              <a:t>A pesar de ser rojo, Marte es un lugar frío</a:t>
            </a:r>
            <a:endParaRPr>
              <a:solidFill>
                <a:schemeClr val="dk2"/>
              </a:solidFill>
              <a:latin typeface="Barlow"/>
              <a:ea typeface="Barlow"/>
              <a:cs typeface="Barlow"/>
              <a:sym typeface="Barlow"/>
            </a:endParaRPr>
          </a:p>
        </p:txBody>
      </p:sp>
      <p:sp>
        <p:nvSpPr>
          <p:cNvPr id="650" name="Google Shape;650;p56"/>
          <p:cNvSpPr txBox="1"/>
          <p:nvPr/>
        </p:nvSpPr>
        <p:spPr>
          <a:xfrm>
            <a:off x="6389254" y="3271313"/>
            <a:ext cx="1953900" cy="381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dk1"/>
                </a:solidFill>
                <a:latin typeface="Krona One"/>
                <a:ea typeface="Krona One"/>
                <a:cs typeface="Krona One"/>
                <a:sym typeface="Krona One"/>
              </a:rPr>
              <a:t>SATURNO</a:t>
            </a:r>
            <a:endParaRPr b="1" sz="1800">
              <a:solidFill>
                <a:schemeClr val="dk1"/>
              </a:solidFill>
              <a:latin typeface="Krona One"/>
              <a:ea typeface="Krona One"/>
              <a:cs typeface="Krona One"/>
              <a:sym typeface="Krona One"/>
            </a:endParaRPr>
          </a:p>
        </p:txBody>
      </p:sp>
      <p:sp>
        <p:nvSpPr>
          <p:cNvPr id="651" name="Google Shape;651;p56"/>
          <p:cNvSpPr txBox="1"/>
          <p:nvPr/>
        </p:nvSpPr>
        <p:spPr>
          <a:xfrm>
            <a:off x="6389254" y="3498587"/>
            <a:ext cx="1953900" cy="54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2"/>
              </a:buClr>
              <a:buSzPts val="1100"/>
              <a:buFont typeface="Arial"/>
              <a:buNone/>
            </a:pPr>
            <a:r>
              <a:rPr lang="es">
                <a:solidFill>
                  <a:schemeClr val="dk2"/>
                </a:solidFill>
                <a:latin typeface="Barlow"/>
                <a:ea typeface="Barlow"/>
                <a:cs typeface="Barlow"/>
                <a:sym typeface="Barlow"/>
              </a:rPr>
              <a:t>Saturno es un planeta que tiene anillos</a:t>
            </a:r>
            <a:endParaRPr>
              <a:solidFill>
                <a:schemeClr val="dk2"/>
              </a:solidFill>
              <a:latin typeface="Barlow"/>
              <a:ea typeface="Barlow"/>
              <a:cs typeface="Barlow"/>
              <a:sym typeface="Barlow"/>
            </a:endParaRPr>
          </a:p>
        </p:txBody>
      </p:sp>
      <p:cxnSp>
        <p:nvCxnSpPr>
          <p:cNvPr id="652" name="Google Shape;652;p56"/>
          <p:cNvCxnSpPr>
            <a:stCxn id="653" idx="2"/>
            <a:endCxn id="654" idx="0"/>
          </p:cNvCxnSpPr>
          <p:nvPr/>
        </p:nvCxnSpPr>
        <p:spPr>
          <a:xfrm>
            <a:off x="3535650" y="2283500"/>
            <a:ext cx="0" cy="974700"/>
          </a:xfrm>
          <a:prstGeom prst="straightConnector1">
            <a:avLst/>
          </a:prstGeom>
          <a:noFill/>
          <a:ln cap="flat" cmpd="sng" w="9525">
            <a:solidFill>
              <a:schemeClr val="dk1"/>
            </a:solidFill>
            <a:prstDash val="solid"/>
            <a:round/>
            <a:headEnd len="med" w="med" type="none"/>
            <a:tailEnd len="med" w="med" type="none"/>
          </a:ln>
        </p:spPr>
      </p:cxnSp>
      <p:cxnSp>
        <p:nvCxnSpPr>
          <p:cNvPr id="655" name="Google Shape;655;p56"/>
          <p:cNvCxnSpPr>
            <a:stCxn id="654" idx="3"/>
            <a:endCxn id="656" idx="1"/>
          </p:cNvCxnSpPr>
          <p:nvPr/>
        </p:nvCxnSpPr>
        <p:spPr>
          <a:xfrm>
            <a:off x="3934350" y="3656750"/>
            <a:ext cx="1275300" cy="0"/>
          </a:xfrm>
          <a:prstGeom prst="straightConnector1">
            <a:avLst/>
          </a:prstGeom>
          <a:noFill/>
          <a:ln cap="flat" cmpd="sng" w="9525">
            <a:solidFill>
              <a:schemeClr val="dk1"/>
            </a:solidFill>
            <a:prstDash val="solid"/>
            <a:round/>
            <a:headEnd len="med" w="med" type="none"/>
            <a:tailEnd len="med" w="med" type="none"/>
          </a:ln>
        </p:spPr>
      </p:cxnSp>
      <p:cxnSp>
        <p:nvCxnSpPr>
          <p:cNvPr id="657" name="Google Shape;657;p56"/>
          <p:cNvCxnSpPr>
            <a:stCxn id="656" idx="0"/>
            <a:endCxn id="658" idx="2"/>
          </p:cNvCxnSpPr>
          <p:nvPr/>
        </p:nvCxnSpPr>
        <p:spPr>
          <a:xfrm rot="10800000">
            <a:off x="5608375" y="2283350"/>
            <a:ext cx="0" cy="974700"/>
          </a:xfrm>
          <a:prstGeom prst="straightConnector1">
            <a:avLst/>
          </a:prstGeom>
          <a:noFill/>
          <a:ln cap="flat" cmpd="sng" w="9525">
            <a:solidFill>
              <a:schemeClr val="dk1"/>
            </a:solidFill>
            <a:prstDash val="solid"/>
            <a:round/>
            <a:headEnd len="med" w="med" type="none"/>
            <a:tailEnd len="med" w="med" type="none"/>
          </a:ln>
        </p:spPr>
      </p:cxnSp>
      <p:sp>
        <p:nvSpPr>
          <p:cNvPr id="653" name="Google Shape;653;p56"/>
          <p:cNvSpPr/>
          <p:nvPr/>
        </p:nvSpPr>
        <p:spPr>
          <a:xfrm>
            <a:off x="3136950" y="14861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5209675" y="14861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3136950" y="325805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5209675" y="325805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p56"/>
          <p:cNvCxnSpPr>
            <a:stCxn id="653" idx="3"/>
            <a:endCxn id="658" idx="1"/>
          </p:cNvCxnSpPr>
          <p:nvPr/>
        </p:nvCxnSpPr>
        <p:spPr>
          <a:xfrm>
            <a:off x="3934350" y="1884800"/>
            <a:ext cx="1275300" cy="0"/>
          </a:xfrm>
          <a:prstGeom prst="straightConnector1">
            <a:avLst/>
          </a:prstGeom>
          <a:noFill/>
          <a:ln cap="flat" cmpd="sng" w="9525">
            <a:solidFill>
              <a:schemeClr val="dk1"/>
            </a:solidFill>
            <a:prstDash val="solid"/>
            <a:round/>
            <a:headEnd len="med" w="med" type="none"/>
            <a:tailEnd len="med" w="med" type="none"/>
          </a:ln>
        </p:spPr>
      </p:cxnSp>
      <p:sp>
        <p:nvSpPr>
          <p:cNvPr id="660" name="Google Shape;660;p56"/>
          <p:cNvSpPr/>
          <p:nvPr/>
        </p:nvSpPr>
        <p:spPr>
          <a:xfrm>
            <a:off x="3411329" y="3421574"/>
            <a:ext cx="248648" cy="470968"/>
          </a:xfrm>
          <a:custGeom>
            <a:rect b="b" l="l" r="r" t="t"/>
            <a:pathLst>
              <a:path extrusionOk="0" h="13935" w="7357">
                <a:moveTo>
                  <a:pt x="5554" y="2448"/>
                </a:moveTo>
                <a:cubicBezTo>
                  <a:pt x="5509" y="2725"/>
                  <a:pt x="5454" y="3025"/>
                  <a:pt x="5381" y="3292"/>
                </a:cubicBezTo>
                <a:lnTo>
                  <a:pt x="1980" y="3292"/>
                </a:lnTo>
                <a:cubicBezTo>
                  <a:pt x="1908" y="3022"/>
                  <a:pt x="1845" y="2725"/>
                  <a:pt x="1799" y="2448"/>
                </a:cubicBezTo>
                <a:close/>
                <a:moveTo>
                  <a:pt x="5351" y="10636"/>
                </a:moveTo>
                <a:cubicBezTo>
                  <a:pt x="5424" y="10906"/>
                  <a:pt x="5483" y="11204"/>
                  <a:pt x="5530" y="11479"/>
                </a:cubicBezTo>
                <a:lnTo>
                  <a:pt x="1819" y="11479"/>
                </a:lnTo>
                <a:cubicBezTo>
                  <a:pt x="1868" y="11204"/>
                  <a:pt x="1925" y="10904"/>
                  <a:pt x="1998" y="10636"/>
                </a:cubicBezTo>
                <a:close/>
                <a:moveTo>
                  <a:pt x="834" y="1"/>
                </a:moveTo>
                <a:cubicBezTo>
                  <a:pt x="368" y="1"/>
                  <a:pt x="2" y="389"/>
                  <a:pt x="14" y="855"/>
                </a:cubicBezTo>
                <a:cubicBezTo>
                  <a:pt x="71" y="3246"/>
                  <a:pt x="884" y="6686"/>
                  <a:pt x="3082" y="7559"/>
                </a:cubicBezTo>
                <a:cubicBezTo>
                  <a:pt x="4218" y="8009"/>
                  <a:pt x="4713" y="8851"/>
                  <a:pt x="5091" y="9819"/>
                </a:cubicBezTo>
                <a:lnTo>
                  <a:pt x="2274" y="9819"/>
                </a:lnTo>
                <a:cubicBezTo>
                  <a:pt x="2463" y="9328"/>
                  <a:pt x="2707" y="8861"/>
                  <a:pt x="2998" y="8424"/>
                </a:cubicBezTo>
                <a:cubicBezTo>
                  <a:pt x="2394" y="8115"/>
                  <a:pt x="2178" y="8100"/>
                  <a:pt x="1583" y="7569"/>
                </a:cubicBezTo>
                <a:cubicBezTo>
                  <a:pt x="213" y="9556"/>
                  <a:pt x="50" y="11494"/>
                  <a:pt x="14" y="13090"/>
                </a:cubicBezTo>
                <a:cubicBezTo>
                  <a:pt x="1" y="13543"/>
                  <a:pt x="359" y="13921"/>
                  <a:pt x="813" y="13934"/>
                </a:cubicBezTo>
                <a:cubicBezTo>
                  <a:pt x="820" y="13934"/>
                  <a:pt x="828" y="13934"/>
                  <a:pt x="836" y="13934"/>
                </a:cubicBezTo>
                <a:cubicBezTo>
                  <a:pt x="1280" y="13934"/>
                  <a:pt x="1646" y="13581"/>
                  <a:pt x="1657" y="13134"/>
                </a:cubicBezTo>
                <a:cubicBezTo>
                  <a:pt x="1666" y="12853"/>
                  <a:pt x="1686" y="12573"/>
                  <a:pt x="1712" y="12295"/>
                </a:cubicBezTo>
                <a:lnTo>
                  <a:pt x="5645" y="12295"/>
                </a:lnTo>
                <a:cubicBezTo>
                  <a:pt x="5671" y="12573"/>
                  <a:pt x="5695" y="12853"/>
                  <a:pt x="5702" y="13134"/>
                </a:cubicBezTo>
                <a:cubicBezTo>
                  <a:pt x="5719" y="13578"/>
                  <a:pt x="6083" y="13926"/>
                  <a:pt x="6523" y="13926"/>
                </a:cubicBezTo>
                <a:cubicBezTo>
                  <a:pt x="6531" y="13926"/>
                  <a:pt x="6539" y="13926"/>
                  <a:pt x="6547" y="13925"/>
                </a:cubicBezTo>
                <a:cubicBezTo>
                  <a:pt x="6997" y="13913"/>
                  <a:pt x="7354" y="13540"/>
                  <a:pt x="7347" y="13090"/>
                </a:cubicBezTo>
                <a:cubicBezTo>
                  <a:pt x="7291" y="10635"/>
                  <a:pt x="6548" y="7271"/>
                  <a:pt x="4278" y="6372"/>
                </a:cubicBezTo>
                <a:lnTo>
                  <a:pt x="4277" y="6372"/>
                </a:lnTo>
                <a:cubicBezTo>
                  <a:pt x="3201" y="5946"/>
                  <a:pt x="2658" y="5143"/>
                  <a:pt x="2245" y="4103"/>
                </a:cubicBezTo>
                <a:lnTo>
                  <a:pt x="5104" y="4103"/>
                </a:lnTo>
                <a:cubicBezTo>
                  <a:pt x="4911" y="4598"/>
                  <a:pt x="4663" y="5070"/>
                  <a:pt x="4364" y="5508"/>
                </a:cubicBezTo>
                <a:cubicBezTo>
                  <a:pt x="4961" y="5807"/>
                  <a:pt x="5185" y="5835"/>
                  <a:pt x="5767" y="6346"/>
                </a:cubicBezTo>
                <a:cubicBezTo>
                  <a:pt x="6789" y="4823"/>
                  <a:pt x="7294" y="3041"/>
                  <a:pt x="7345" y="855"/>
                </a:cubicBezTo>
                <a:cubicBezTo>
                  <a:pt x="7357" y="389"/>
                  <a:pt x="6991" y="1"/>
                  <a:pt x="6525" y="1"/>
                </a:cubicBezTo>
                <a:cubicBezTo>
                  <a:pt x="6085" y="1"/>
                  <a:pt x="5719" y="351"/>
                  <a:pt x="5709" y="789"/>
                </a:cubicBezTo>
                <a:cubicBezTo>
                  <a:pt x="5702" y="1076"/>
                  <a:pt x="5684" y="1356"/>
                  <a:pt x="5659" y="1633"/>
                </a:cubicBezTo>
                <a:lnTo>
                  <a:pt x="1700" y="1633"/>
                </a:lnTo>
                <a:cubicBezTo>
                  <a:pt x="1676" y="1356"/>
                  <a:pt x="1659" y="1076"/>
                  <a:pt x="1651" y="789"/>
                </a:cubicBezTo>
                <a:cubicBezTo>
                  <a:pt x="1640" y="351"/>
                  <a:pt x="1274"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56"/>
          <p:cNvGrpSpPr/>
          <p:nvPr/>
        </p:nvGrpSpPr>
        <p:grpSpPr>
          <a:xfrm>
            <a:off x="5428979" y="3421310"/>
            <a:ext cx="358794" cy="470664"/>
            <a:chOff x="7075050" y="2124825"/>
            <a:chExt cx="265400" cy="348150"/>
          </a:xfrm>
        </p:grpSpPr>
        <p:sp>
          <p:nvSpPr>
            <p:cNvPr id="662" name="Google Shape;662;p56"/>
            <p:cNvSpPr/>
            <p:nvPr/>
          </p:nvSpPr>
          <p:spPr>
            <a:xfrm>
              <a:off x="7152800" y="2288700"/>
              <a:ext cx="106025" cy="102025"/>
            </a:xfrm>
            <a:custGeom>
              <a:rect b="b" l="l" r="r" t="t"/>
              <a:pathLst>
                <a:path extrusionOk="0" h="4081" w="4241">
                  <a:moveTo>
                    <a:pt x="1793" y="816"/>
                  </a:moveTo>
                  <a:lnTo>
                    <a:pt x="1793" y="1632"/>
                  </a:lnTo>
                  <a:lnTo>
                    <a:pt x="977" y="1632"/>
                  </a:lnTo>
                  <a:lnTo>
                    <a:pt x="977" y="816"/>
                  </a:lnTo>
                  <a:close/>
                  <a:moveTo>
                    <a:pt x="3423" y="816"/>
                  </a:moveTo>
                  <a:lnTo>
                    <a:pt x="3423" y="1632"/>
                  </a:lnTo>
                  <a:lnTo>
                    <a:pt x="2607" y="1632"/>
                  </a:lnTo>
                  <a:lnTo>
                    <a:pt x="2607" y="816"/>
                  </a:lnTo>
                  <a:close/>
                  <a:moveTo>
                    <a:pt x="2607" y="2448"/>
                  </a:moveTo>
                  <a:lnTo>
                    <a:pt x="2607" y="3264"/>
                  </a:lnTo>
                  <a:lnTo>
                    <a:pt x="1791" y="3264"/>
                  </a:lnTo>
                  <a:lnTo>
                    <a:pt x="1791" y="2448"/>
                  </a:lnTo>
                  <a:close/>
                  <a:moveTo>
                    <a:pt x="2200" y="0"/>
                  </a:moveTo>
                  <a:cubicBezTo>
                    <a:pt x="1375" y="0"/>
                    <a:pt x="631" y="498"/>
                    <a:pt x="316" y="1259"/>
                  </a:cubicBezTo>
                  <a:cubicBezTo>
                    <a:pt x="0" y="2022"/>
                    <a:pt x="174" y="2900"/>
                    <a:pt x="757" y="3483"/>
                  </a:cubicBezTo>
                  <a:cubicBezTo>
                    <a:pt x="1148" y="3873"/>
                    <a:pt x="1670" y="4080"/>
                    <a:pt x="2201" y="4080"/>
                  </a:cubicBezTo>
                  <a:cubicBezTo>
                    <a:pt x="2464" y="4080"/>
                    <a:pt x="2729" y="4029"/>
                    <a:pt x="2981" y="3925"/>
                  </a:cubicBezTo>
                  <a:cubicBezTo>
                    <a:pt x="3743" y="3609"/>
                    <a:pt x="4240" y="2865"/>
                    <a:pt x="4240" y="2039"/>
                  </a:cubicBezTo>
                  <a:cubicBezTo>
                    <a:pt x="4239" y="914"/>
                    <a:pt x="3327" y="2"/>
                    <a:pt x="2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7075050" y="2124825"/>
              <a:ext cx="265400" cy="348150"/>
            </a:xfrm>
            <a:custGeom>
              <a:rect b="b" l="l" r="r" t="t"/>
              <a:pathLst>
                <a:path extrusionOk="0" h="13926" w="10616">
                  <a:moveTo>
                    <a:pt x="5719" y="4924"/>
                  </a:moveTo>
                  <a:lnTo>
                    <a:pt x="5719" y="5781"/>
                  </a:lnTo>
                  <a:cubicBezTo>
                    <a:pt x="6189" y="5847"/>
                    <a:pt x="6633" y="6032"/>
                    <a:pt x="7013" y="6316"/>
                  </a:cubicBezTo>
                  <a:lnTo>
                    <a:pt x="7617" y="5711"/>
                  </a:lnTo>
                  <a:lnTo>
                    <a:pt x="8195" y="6289"/>
                  </a:lnTo>
                  <a:lnTo>
                    <a:pt x="7590" y="6892"/>
                  </a:lnTo>
                  <a:cubicBezTo>
                    <a:pt x="7874" y="7272"/>
                    <a:pt x="8059" y="7718"/>
                    <a:pt x="8125" y="8187"/>
                  </a:cubicBezTo>
                  <a:lnTo>
                    <a:pt x="8982" y="8187"/>
                  </a:lnTo>
                  <a:lnTo>
                    <a:pt x="8982" y="9003"/>
                  </a:lnTo>
                  <a:lnTo>
                    <a:pt x="8125" y="9003"/>
                  </a:lnTo>
                  <a:cubicBezTo>
                    <a:pt x="8057" y="9473"/>
                    <a:pt x="7874" y="9918"/>
                    <a:pt x="7588" y="10298"/>
                  </a:cubicBezTo>
                  <a:lnTo>
                    <a:pt x="8194" y="10902"/>
                  </a:lnTo>
                  <a:lnTo>
                    <a:pt x="7617" y="11479"/>
                  </a:lnTo>
                  <a:lnTo>
                    <a:pt x="7012" y="10874"/>
                  </a:lnTo>
                  <a:cubicBezTo>
                    <a:pt x="6632" y="11158"/>
                    <a:pt x="6187" y="11343"/>
                    <a:pt x="5719" y="11409"/>
                  </a:cubicBezTo>
                  <a:lnTo>
                    <a:pt x="5719" y="12267"/>
                  </a:lnTo>
                  <a:lnTo>
                    <a:pt x="4903" y="12267"/>
                  </a:lnTo>
                  <a:lnTo>
                    <a:pt x="4903" y="11409"/>
                  </a:lnTo>
                  <a:cubicBezTo>
                    <a:pt x="4432" y="11343"/>
                    <a:pt x="3988" y="11158"/>
                    <a:pt x="3608" y="10874"/>
                  </a:cubicBezTo>
                  <a:lnTo>
                    <a:pt x="3003" y="11478"/>
                  </a:lnTo>
                  <a:lnTo>
                    <a:pt x="2426" y="10902"/>
                  </a:lnTo>
                  <a:lnTo>
                    <a:pt x="3031" y="10298"/>
                  </a:lnTo>
                  <a:cubicBezTo>
                    <a:pt x="2746" y="9918"/>
                    <a:pt x="2563" y="9473"/>
                    <a:pt x="2495" y="9003"/>
                  </a:cubicBezTo>
                  <a:lnTo>
                    <a:pt x="1638" y="9003"/>
                  </a:lnTo>
                  <a:lnTo>
                    <a:pt x="1638" y="8187"/>
                  </a:lnTo>
                  <a:lnTo>
                    <a:pt x="2497" y="8187"/>
                  </a:lnTo>
                  <a:cubicBezTo>
                    <a:pt x="2564" y="7718"/>
                    <a:pt x="2748" y="7272"/>
                    <a:pt x="3031" y="6892"/>
                  </a:cubicBezTo>
                  <a:lnTo>
                    <a:pt x="2428" y="6289"/>
                  </a:lnTo>
                  <a:lnTo>
                    <a:pt x="3004" y="5711"/>
                  </a:lnTo>
                  <a:lnTo>
                    <a:pt x="3608" y="6316"/>
                  </a:lnTo>
                  <a:cubicBezTo>
                    <a:pt x="3988" y="6032"/>
                    <a:pt x="4434" y="5847"/>
                    <a:pt x="4903" y="5781"/>
                  </a:cubicBezTo>
                  <a:lnTo>
                    <a:pt x="4903" y="4924"/>
                  </a:lnTo>
                  <a:close/>
                  <a:moveTo>
                    <a:pt x="5310" y="1"/>
                  </a:moveTo>
                  <a:lnTo>
                    <a:pt x="1404" y="5014"/>
                  </a:lnTo>
                  <a:cubicBezTo>
                    <a:pt x="499" y="5986"/>
                    <a:pt x="0" y="7267"/>
                    <a:pt x="7" y="8594"/>
                  </a:cubicBezTo>
                  <a:cubicBezTo>
                    <a:pt x="7" y="11520"/>
                    <a:pt x="2386" y="13926"/>
                    <a:pt x="5310" y="13926"/>
                  </a:cubicBezTo>
                  <a:cubicBezTo>
                    <a:pt x="8235" y="13926"/>
                    <a:pt x="10614" y="11520"/>
                    <a:pt x="10614" y="8594"/>
                  </a:cubicBezTo>
                  <a:cubicBezTo>
                    <a:pt x="10615" y="7512"/>
                    <a:pt x="10284" y="6455"/>
                    <a:pt x="9665" y="5567"/>
                  </a:cubicBezTo>
                  <a:lnTo>
                    <a:pt x="9666" y="5567"/>
                  </a:lnTo>
                  <a:cubicBezTo>
                    <a:pt x="9534" y="5380"/>
                    <a:pt x="9389" y="5200"/>
                    <a:pt x="9233" y="5033"/>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56"/>
          <p:cNvGrpSpPr/>
          <p:nvPr/>
        </p:nvGrpSpPr>
        <p:grpSpPr>
          <a:xfrm>
            <a:off x="3328728" y="1649473"/>
            <a:ext cx="413850" cy="470664"/>
            <a:chOff x="2524925" y="2124825"/>
            <a:chExt cx="306125" cy="348150"/>
          </a:xfrm>
        </p:grpSpPr>
        <p:sp>
          <p:nvSpPr>
            <p:cNvPr id="665" name="Google Shape;665;p56"/>
            <p:cNvSpPr/>
            <p:nvPr/>
          </p:nvSpPr>
          <p:spPr>
            <a:xfrm>
              <a:off x="2586100" y="2186700"/>
              <a:ext cx="183750" cy="218450"/>
            </a:xfrm>
            <a:custGeom>
              <a:rect b="b" l="l" r="r" t="t"/>
              <a:pathLst>
                <a:path extrusionOk="0" h="8738" w="7350">
                  <a:moveTo>
                    <a:pt x="3676" y="817"/>
                  </a:moveTo>
                  <a:lnTo>
                    <a:pt x="5444" y="3878"/>
                  </a:lnTo>
                  <a:cubicBezTo>
                    <a:pt x="5807" y="4509"/>
                    <a:pt x="5807" y="5286"/>
                    <a:pt x="5441" y="5917"/>
                  </a:cubicBezTo>
                  <a:cubicBezTo>
                    <a:pt x="5077" y="6548"/>
                    <a:pt x="4404" y="6937"/>
                    <a:pt x="3676" y="6937"/>
                  </a:cubicBezTo>
                  <a:cubicBezTo>
                    <a:pt x="2948" y="6935"/>
                    <a:pt x="2274" y="6547"/>
                    <a:pt x="1909" y="5917"/>
                  </a:cubicBezTo>
                  <a:cubicBezTo>
                    <a:pt x="1545" y="5286"/>
                    <a:pt x="1545" y="4509"/>
                    <a:pt x="1908" y="3878"/>
                  </a:cubicBezTo>
                  <a:lnTo>
                    <a:pt x="3676" y="817"/>
                  </a:lnTo>
                  <a:close/>
                  <a:moveTo>
                    <a:pt x="2114" y="1"/>
                  </a:moveTo>
                  <a:cubicBezTo>
                    <a:pt x="1704" y="947"/>
                    <a:pt x="950" y="1701"/>
                    <a:pt x="4" y="2113"/>
                  </a:cubicBezTo>
                  <a:lnTo>
                    <a:pt x="4" y="2354"/>
                  </a:lnTo>
                  <a:cubicBezTo>
                    <a:pt x="1" y="4985"/>
                    <a:pt x="1400" y="7417"/>
                    <a:pt x="3676" y="8738"/>
                  </a:cubicBezTo>
                  <a:cubicBezTo>
                    <a:pt x="5950" y="7417"/>
                    <a:pt x="7350" y="4985"/>
                    <a:pt x="7347" y="2354"/>
                  </a:cubicBezTo>
                  <a:lnTo>
                    <a:pt x="7347" y="2113"/>
                  </a:lnTo>
                  <a:cubicBezTo>
                    <a:pt x="6402" y="1701"/>
                    <a:pt x="5646" y="947"/>
                    <a:pt x="5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6"/>
            <p:cNvSpPr/>
            <p:nvPr/>
          </p:nvSpPr>
          <p:spPr>
            <a:xfrm>
              <a:off x="2524925" y="2124825"/>
              <a:ext cx="306125" cy="348150"/>
            </a:xfrm>
            <a:custGeom>
              <a:rect b="b" l="l" r="r" t="t"/>
              <a:pathLst>
                <a:path extrusionOk="0" h="13926" w="12245">
                  <a:moveTo>
                    <a:pt x="8252" y="1660"/>
                  </a:moveTo>
                  <a:lnTo>
                    <a:pt x="8347" y="1935"/>
                  </a:lnTo>
                  <a:cubicBezTo>
                    <a:pt x="8672" y="2866"/>
                    <a:pt x="9404" y="3597"/>
                    <a:pt x="10334" y="3923"/>
                  </a:cubicBezTo>
                  <a:lnTo>
                    <a:pt x="10610" y="4019"/>
                  </a:lnTo>
                  <a:lnTo>
                    <a:pt x="10610" y="4829"/>
                  </a:lnTo>
                  <a:cubicBezTo>
                    <a:pt x="10613" y="7839"/>
                    <a:pt x="8964" y="10608"/>
                    <a:pt x="6317" y="12039"/>
                  </a:cubicBezTo>
                  <a:lnTo>
                    <a:pt x="6121" y="12143"/>
                  </a:lnTo>
                  <a:lnTo>
                    <a:pt x="5928" y="12039"/>
                  </a:lnTo>
                  <a:cubicBezTo>
                    <a:pt x="3281" y="10608"/>
                    <a:pt x="1632" y="7839"/>
                    <a:pt x="1635" y="4829"/>
                  </a:cubicBezTo>
                  <a:lnTo>
                    <a:pt x="1635" y="4017"/>
                  </a:lnTo>
                  <a:lnTo>
                    <a:pt x="1909" y="3923"/>
                  </a:lnTo>
                  <a:cubicBezTo>
                    <a:pt x="2841" y="3597"/>
                    <a:pt x="3572" y="2866"/>
                    <a:pt x="3897" y="1934"/>
                  </a:cubicBezTo>
                  <a:lnTo>
                    <a:pt x="3992" y="1660"/>
                  </a:lnTo>
                  <a:close/>
                  <a:moveTo>
                    <a:pt x="2319" y="1"/>
                  </a:moveTo>
                  <a:lnTo>
                    <a:pt x="2418" y="490"/>
                  </a:lnTo>
                  <a:cubicBezTo>
                    <a:pt x="2474" y="781"/>
                    <a:pt x="2456" y="1082"/>
                    <a:pt x="2368" y="1365"/>
                  </a:cubicBezTo>
                  <a:cubicBezTo>
                    <a:pt x="2208" y="1852"/>
                    <a:pt x="1825" y="2234"/>
                    <a:pt x="1339" y="2393"/>
                  </a:cubicBezTo>
                  <a:cubicBezTo>
                    <a:pt x="1171" y="2448"/>
                    <a:pt x="996" y="2476"/>
                    <a:pt x="821" y="2476"/>
                  </a:cubicBezTo>
                  <a:cubicBezTo>
                    <a:pt x="711" y="2476"/>
                    <a:pt x="600" y="2465"/>
                    <a:pt x="492" y="2443"/>
                  </a:cubicBezTo>
                  <a:lnTo>
                    <a:pt x="3" y="2344"/>
                  </a:lnTo>
                  <a:lnTo>
                    <a:pt x="3" y="4829"/>
                  </a:lnTo>
                  <a:cubicBezTo>
                    <a:pt x="0" y="8761"/>
                    <a:pt x="2345" y="12314"/>
                    <a:pt x="5961" y="13857"/>
                  </a:cubicBezTo>
                  <a:lnTo>
                    <a:pt x="6121" y="13926"/>
                  </a:lnTo>
                  <a:lnTo>
                    <a:pt x="6284" y="13857"/>
                  </a:lnTo>
                  <a:cubicBezTo>
                    <a:pt x="9900" y="12314"/>
                    <a:pt x="12244" y="8761"/>
                    <a:pt x="12241" y="4829"/>
                  </a:cubicBezTo>
                  <a:lnTo>
                    <a:pt x="12241" y="2344"/>
                  </a:lnTo>
                  <a:lnTo>
                    <a:pt x="11752" y="2443"/>
                  </a:lnTo>
                  <a:cubicBezTo>
                    <a:pt x="11644" y="2464"/>
                    <a:pt x="11534" y="2475"/>
                    <a:pt x="11425" y="2475"/>
                  </a:cubicBezTo>
                  <a:cubicBezTo>
                    <a:pt x="11249" y="2475"/>
                    <a:pt x="11074" y="2447"/>
                    <a:pt x="10905" y="2393"/>
                  </a:cubicBezTo>
                  <a:cubicBezTo>
                    <a:pt x="10417" y="2234"/>
                    <a:pt x="10036" y="1852"/>
                    <a:pt x="9877" y="1365"/>
                  </a:cubicBezTo>
                  <a:cubicBezTo>
                    <a:pt x="9787" y="1082"/>
                    <a:pt x="9769" y="781"/>
                    <a:pt x="9827" y="490"/>
                  </a:cubicBezTo>
                  <a:lnTo>
                    <a:pt x="9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a:off x="2646000" y="2247900"/>
              <a:ext cx="63975" cy="91800"/>
            </a:xfrm>
            <a:custGeom>
              <a:rect b="b" l="l" r="r" t="t"/>
              <a:pathLst>
                <a:path extrusionOk="0" h="3672" w="2559">
                  <a:moveTo>
                    <a:pt x="1280" y="1"/>
                  </a:moveTo>
                  <a:lnTo>
                    <a:pt x="219" y="1837"/>
                  </a:lnTo>
                  <a:cubicBezTo>
                    <a:pt x="1" y="2216"/>
                    <a:pt x="1" y="2682"/>
                    <a:pt x="220" y="3061"/>
                  </a:cubicBezTo>
                  <a:cubicBezTo>
                    <a:pt x="438" y="3439"/>
                    <a:pt x="843" y="3671"/>
                    <a:pt x="1280" y="3671"/>
                  </a:cubicBezTo>
                  <a:cubicBezTo>
                    <a:pt x="1717" y="3671"/>
                    <a:pt x="2120" y="3439"/>
                    <a:pt x="2340" y="3061"/>
                  </a:cubicBezTo>
                  <a:cubicBezTo>
                    <a:pt x="2558" y="2682"/>
                    <a:pt x="2559" y="2216"/>
                    <a:pt x="2341" y="1837"/>
                  </a:cubicBezTo>
                  <a:lnTo>
                    <a:pt x="1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56"/>
          <p:cNvGrpSpPr/>
          <p:nvPr/>
        </p:nvGrpSpPr>
        <p:grpSpPr>
          <a:xfrm>
            <a:off x="5454123" y="1649503"/>
            <a:ext cx="308504" cy="470596"/>
            <a:chOff x="1054500" y="2124875"/>
            <a:chExt cx="228200" cy="348100"/>
          </a:xfrm>
        </p:grpSpPr>
        <p:sp>
          <p:nvSpPr>
            <p:cNvPr id="669" name="Google Shape;669;p56"/>
            <p:cNvSpPr/>
            <p:nvPr/>
          </p:nvSpPr>
          <p:spPr>
            <a:xfrm>
              <a:off x="1054500" y="2124875"/>
              <a:ext cx="228200" cy="208150"/>
            </a:xfrm>
            <a:custGeom>
              <a:rect b="b" l="l" r="r" t="t"/>
              <a:pathLst>
                <a:path extrusionOk="0" h="8326" w="9128">
                  <a:moveTo>
                    <a:pt x="2505" y="0"/>
                  </a:moveTo>
                  <a:cubicBezTo>
                    <a:pt x="1210" y="10"/>
                    <a:pt x="144" y="1136"/>
                    <a:pt x="80" y="2563"/>
                  </a:cubicBezTo>
                  <a:cubicBezTo>
                    <a:pt x="1" y="4285"/>
                    <a:pt x="1289" y="5441"/>
                    <a:pt x="3236" y="7148"/>
                  </a:cubicBezTo>
                  <a:cubicBezTo>
                    <a:pt x="3568" y="7438"/>
                    <a:pt x="3921" y="7746"/>
                    <a:pt x="4291" y="8080"/>
                  </a:cubicBezTo>
                  <a:lnTo>
                    <a:pt x="4564" y="8326"/>
                  </a:lnTo>
                  <a:lnTo>
                    <a:pt x="4838" y="8080"/>
                  </a:lnTo>
                  <a:cubicBezTo>
                    <a:pt x="5207" y="7748"/>
                    <a:pt x="5560" y="7440"/>
                    <a:pt x="5891" y="7148"/>
                  </a:cubicBezTo>
                  <a:cubicBezTo>
                    <a:pt x="7840" y="5441"/>
                    <a:pt x="9128" y="4285"/>
                    <a:pt x="9049" y="2563"/>
                  </a:cubicBezTo>
                  <a:cubicBezTo>
                    <a:pt x="8983" y="1136"/>
                    <a:pt x="7918" y="10"/>
                    <a:pt x="6623" y="0"/>
                  </a:cubicBezTo>
                  <a:lnTo>
                    <a:pt x="6604" y="0"/>
                  </a:lnTo>
                  <a:cubicBezTo>
                    <a:pt x="5557" y="0"/>
                    <a:pt x="4922" y="661"/>
                    <a:pt x="4564" y="1249"/>
                  </a:cubicBezTo>
                  <a:cubicBezTo>
                    <a:pt x="4204" y="659"/>
                    <a:pt x="3544" y="10"/>
                    <a:pt x="25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6"/>
            <p:cNvSpPr/>
            <p:nvPr/>
          </p:nvSpPr>
          <p:spPr>
            <a:xfrm>
              <a:off x="1115300" y="2319275"/>
              <a:ext cx="106575" cy="153700"/>
            </a:xfrm>
            <a:custGeom>
              <a:rect b="b" l="l" r="r" t="t"/>
              <a:pathLst>
                <a:path extrusionOk="0" h="6148" w="4263">
                  <a:moveTo>
                    <a:pt x="2132" y="0"/>
                  </a:moveTo>
                  <a:lnTo>
                    <a:pt x="364" y="3089"/>
                  </a:lnTo>
                  <a:cubicBezTo>
                    <a:pt x="1" y="3720"/>
                    <a:pt x="1" y="4497"/>
                    <a:pt x="366" y="5128"/>
                  </a:cubicBezTo>
                  <a:cubicBezTo>
                    <a:pt x="731" y="5759"/>
                    <a:pt x="1403" y="6148"/>
                    <a:pt x="2132" y="6148"/>
                  </a:cubicBezTo>
                  <a:cubicBezTo>
                    <a:pt x="2860" y="6148"/>
                    <a:pt x="3533" y="5759"/>
                    <a:pt x="3898" y="5128"/>
                  </a:cubicBezTo>
                  <a:cubicBezTo>
                    <a:pt x="4262" y="4497"/>
                    <a:pt x="4262" y="3720"/>
                    <a:pt x="3900" y="3089"/>
                  </a:cubicBez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DF5"/>
        </a:solidFill>
      </p:bgPr>
    </p:bg>
    <p:spTree>
      <p:nvGrpSpPr>
        <p:cNvPr id="674" name="Shape 674"/>
        <p:cNvGrpSpPr/>
        <p:nvPr/>
      </p:nvGrpSpPr>
      <p:grpSpPr>
        <a:xfrm>
          <a:off x="0" y="0"/>
          <a:ext cx="0" cy="0"/>
          <a:chOff x="0" y="0"/>
          <a:chExt cx="0" cy="0"/>
        </a:xfrm>
      </p:grpSpPr>
      <p:sp>
        <p:nvSpPr>
          <p:cNvPr id="675" name="Google Shape;67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LA </a:t>
            </a:r>
            <a:r>
              <a:rPr lang="es">
                <a:solidFill>
                  <a:schemeClr val="lt2"/>
                </a:solidFill>
              </a:rPr>
              <a:t>PREVALENCIA</a:t>
            </a:r>
            <a:endParaRPr>
              <a:solidFill>
                <a:schemeClr val="lt2"/>
              </a:solidFill>
            </a:endParaRPr>
          </a:p>
        </p:txBody>
      </p:sp>
      <p:sp>
        <p:nvSpPr>
          <p:cNvPr id="676" name="Google Shape;676;p57"/>
          <p:cNvSpPr txBox="1"/>
          <p:nvPr/>
        </p:nvSpPr>
        <p:spPr>
          <a:xfrm>
            <a:off x="6035325" y="2187175"/>
            <a:ext cx="1807800" cy="428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dk1"/>
                </a:solidFill>
                <a:latin typeface="Krona One"/>
                <a:ea typeface="Krona One"/>
                <a:cs typeface="Krona One"/>
                <a:sym typeface="Krona One"/>
              </a:rPr>
              <a:t>VENUS</a:t>
            </a:r>
            <a:endParaRPr b="1" sz="1800">
              <a:solidFill>
                <a:schemeClr val="dk1"/>
              </a:solidFill>
              <a:latin typeface="Krona One"/>
              <a:ea typeface="Krona One"/>
              <a:cs typeface="Krona One"/>
              <a:sym typeface="Krona One"/>
            </a:endParaRPr>
          </a:p>
        </p:txBody>
      </p:sp>
      <p:sp>
        <p:nvSpPr>
          <p:cNvPr id="677" name="Google Shape;677;p57"/>
          <p:cNvSpPr txBox="1"/>
          <p:nvPr/>
        </p:nvSpPr>
        <p:spPr>
          <a:xfrm>
            <a:off x="6035325" y="2434900"/>
            <a:ext cx="1807800" cy="52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Barlow"/>
                <a:ea typeface="Barlow"/>
                <a:cs typeface="Barlow"/>
                <a:sym typeface="Barlow"/>
              </a:rPr>
              <a:t>Venus tiene temperaturas altas</a:t>
            </a:r>
            <a:endParaRPr>
              <a:solidFill>
                <a:schemeClr val="dk2"/>
              </a:solidFill>
              <a:latin typeface="Barlow"/>
              <a:ea typeface="Barlow"/>
              <a:cs typeface="Barlow"/>
              <a:sym typeface="Barlow"/>
            </a:endParaRPr>
          </a:p>
        </p:txBody>
      </p:sp>
      <p:sp>
        <p:nvSpPr>
          <p:cNvPr id="678" name="Google Shape;678;p57"/>
          <p:cNvSpPr txBox="1"/>
          <p:nvPr/>
        </p:nvSpPr>
        <p:spPr>
          <a:xfrm>
            <a:off x="6035325" y="3219463"/>
            <a:ext cx="1807800" cy="428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dk1"/>
                </a:solidFill>
                <a:latin typeface="Krona One"/>
                <a:ea typeface="Krona One"/>
                <a:cs typeface="Krona One"/>
                <a:sym typeface="Krona One"/>
              </a:rPr>
              <a:t>MERCURIO</a:t>
            </a:r>
            <a:endParaRPr b="1" sz="1800">
              <a:solidFill>
                <a:schemeClr val="dk1"/>
              </a:solidFill>
              <a:latin typeface="Krona One"/>
              <a:ea typeface="Krona One"/>
              <a:cs typeface="Krona One"/>
              <a:sym typeface="Krona One"/>
            </a:endParaRPr>
          </a:p>
        </p:txBody>
      </p:sp>
      <p:sp>
        <p:nvSpPr>
          <p:cNvPr id="679" name="Google Shape;679;p57"/>
          <p:cNvSpPr txBox="1"/>
          <p:nvPr/>
        </p:nvSpPr>
        <p:spPr>
          <a:xfrm>
            <a:off x="6035325" y="3467188"/>
            <a:ext cx="1807800" cy="52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Barlow"/>
                <a:ea typeface="Barlow"/>
                <a:cs typeface="Barlow"/>
                <a:sym typeface="Barlow"/>
              </a:rPr>
              <a:t>Es el planeta más cercano al Sol</a:t>
            </a:r>
            <a:endParaRPr>
              <a:solidFill>
                <a:schemeClr val="dk2"/>
              </a:solidFill>
              <a:latin typeface="Barlow"/>
              <a:ea typeface="Barlow"/>
              <a:cs typeface="Barlow"/>
              <a:sym typeface="Barlow"/>
            </a:endParaRPr>
          </a:p>
        </p:txBody>
      </p:sp>
      <p:sp>
        <p:nvSpPr>
          <p:cNvPr id="680" name="Google Shape;680;p57"/>
          <p:cNvSpPr txBox="1"/>
          <p:nvPr/>
        </p:nvSpPr>
        <p:spPr>
          <a:xfrm>
            <a:off x="6035325" y="1154913"/>
            <a:ext cx="1807800" cy="428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dk1"/>
                </a:solidFill>
                <a:latin typeface="Krona One"/>
                <a:ea typeface="Krona One"/>
                <a:cs typeface="Krona One"/>
                <a:sym typeface="Krona One"/>
              </a:rPr>
              <a:t>SATURNO</a:t>
            </a:r>
            <a:endParaRPr b="1" sz="1800">
              <a:solidFill>
                <a:schemeClr val="dk1"/>
              </a:solidFill>
              <a:latin typeface="Krona One"/>
              <a:ea typeface="Krona One"/>
              <a:cs typeface="Krona One"/>
              <a:sym typeface="Krona One"/>
            </a:endParaRPr>
          </a:p>
        </p:txBody>
      </p:sp>
      <p:sp>
        <p:nvSpPr>
          <p:cNvPr id="681" name="Google Shape;681;p57"/>
          <p:cNvSpPr txBox="1"/>
          <p:nvPr/>
        </p:nvSpPr>
        <p:spPr>
          <a:xfrm>
            <a:off x="6035325" y="1402638"/>
            <a:ext cx="1807800" cy="52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dk2"/>
                </a:solidFill>
                <a:latin typeface="Barlow"/>
                <a:ea typeface="Barlow"/>
                <a:cs typeface="Barlow"/>
                <a:sym typeface="Barlow"/>
              </a:rPr>
              <a:t>Saturno es un gigante gaseoso</a:t>
            </a:r>
            <a:endParaRPr>
              <a:solidFill>
                <a:schemeClr val="dk2"/>
              </a:solidFill>
              <a:latin typeface="Barlow"/>
              <a:ea typeface="Barlow"/>
              <a:cs typeface="Barlow"/>
              <a:sym typeface="Barlow"/>
            </a:endParaRPr>
          </a:p>
        </p:txBody>
      </p:sp>
      <p:sp>
        <p:nvSpPr>
          <p:cNvPr id="682" name="Google Shape;682;p57"/>
          <p:cNvSpPr txBox="1"/>
          <p:nvPr/>
        </p:nvSpPr>
        <p:spPr>
          <a:xfrm>
            <a:off x="720000" y="4333200"/>
            <a:ext cx="7708800" cy="2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Barlow"/>
                <a:ea typeface="Barlow"/>
                <a:cs typeface="Barlow"/>
                <a:sym typeface="Barlow"/>
              </a:rPr>
              <a:t>Sigue el enlace del gráfico para modificar sus datos y luego pega el nuevo gráfico aquí. </a:t>
            </a:r>
            <a:r>
              <a:rPr b="1" lang="es" sz="1100">
                <a:solidFill>
                  <a:schemeClr val="dk2"/>
                </a:solidFill>
                <a:uFill>
                  <a:noFill/>
                </a:uFill>
                <a:latin typeface="Barlow"/>
                <a:ea typeface="Barlow"/>
                <a:cs typeface="Barlow"/>
                <a:sym typeface="Barlow"/>
                <a:hlinkClick r:id="rId3">
                  <a:extLst>
                    <a:ext uri="{A12FA001-AC4F-418D-AE19-62706E023703}">
                      <ahyp:hlinkClr val="tx"/>
                    </a:ext>
                  </a:extLst>
                </a:hlinkClick>
              </a:rPr>
              <a:t>Para más información, haz clic aquí</a:t>
            </a:r>
            <a:endParaRPr sz="1100">
              <a:solidFill>
                <a:schemeClr val="dk2"/>
              </a:solidFill>
              <a:latin typeface="Barlow"/>
              <a:ea typeface="Barlow"/>
              <a:cs typeface="Barlow"/>
              <a:sym typeface="Barlow"/>
            </a:endParaRPr>
          </a:p>
        </p:txBody>
      </p:sp>
      <p:sp>
        <p:nvSpPr>
          <p:cNvPr id="683" name="Google Shape;683;p57"/>
          <p:cNvSpPr/>
          <p:nvPr/>
        </p:nvSpPr>
        <p:spPr>
          <a:xfrm>
            <a:off x="8023129" y="1266963"/>
            <a:ext cx="204600" cy="20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7"/>
          <p:cNvSpPr/>
          <p:nvPr/>
        </p:nvSpPr>
        <p:spPr>
          <a:xfrm>
            <a:off x="8023129" y="2299236"/>
            <a:ext cx="204600" cy="20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7"/>
          <p:cNvSpPr/>
          <p:nvPr/>
        </p:nvSpPr>
        <p:spPr>
          <a:xfrm>
            <a:off x="8023129" y="3331502"/>
            <a:ext cx="204600" cy="20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57" title="Gráfico">
            <a:hlinkClick r:id="rId4"/>
          </p:cNvPr>
          <p:cNvPicPr preferRelativeResize="0"/>
          <p:nvPr/>
        </p:nvPicPr>
        <p:blipFill>
          <a:blip r:embed="rId5">
            <a:alphaModFix/>
          </a:blip>
          <a:stretch>
            <a:fillRect/>
          </a:stretch>
        </p:blipFill>
        <p:spPr>
          <a:xfrm>
            <a:off x="961579" y="1252625"/>
            <a:ext cx="4602221" cy="2845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8"/>
          <p:cNvSpPr txBox="1"/>
          <p:nvPr>
            <p:ph idx="1" type="subTitle"/>
          </p:nvPr>
        </p:nvSpPr>
        <p:spPr>
          <a:xfrm>
            <a:off x="2283800" y="1321675"/>
            <a:ext cx="5616300" cy="5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CONCLUSIÓN 1</a:t>
            </a:r>
            <a:endParaRPr/>
          </a:p>
        </p:txBody>
      </p:sp>
      <p:sp>
        <p:nvSpPr>
          <p:cNvPr id="692" name="Google Shape;692;p58"/>
          <p:cNvSpPr txBox="1"/>
          <p:nvPr>
            <p:ph idx="2" type="subTitle"/>
          </p:nvPr>
        </p:nvSpPr>
        <p:spPr>
          <a:xfrm>
            <a:off x="2283800" y="2971963"/>
            <a:ext cx="5616300" cy="5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CONCLUSIÓN 2</a:t>
            </a:r>
            <a:endParaRPr/>
          </a:p>
        </p:txBody>
      </p:sp>
      <p:sp>
        <p:nvSpPr>
          <p:cNvPr id="693" name="Google Shape;693;p58"/>
          <p:cNvSpPr txBox="1"/>
          <p:nvPr>
            <p:ph idx="3" type="subTitle"/>
          </p:nvPr>
        </p:nvSpPr>
        <p:spPr>
          <a:xfrm>
            <a:off x="2283800" y="1843675"/>
            <a:ext cx="5616300" cy="7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Saturno es un gigante gaseoso y tiene varios anillos. Está compuesto principalmente por hidrógeno y helio. Debe su nombre al dios romano de la riqueza y la agricultura</a:t>
            </a:r>
            <a:endParaRPr/>
          </a:p>
        </p:txBody>
      </p:sp>
      <p:sp>
        <p:nvSpPr>
          <p:cNvPr id="694" name="Google Shape;694;p58"/>
          <p:cNvSpPr txBox="1"/>
          <p:nvPr>
            <p:ph idx="4" type="subTitle"/>
          </p:nvPr>
        </p:nvSpPr>
        <p:spPr>
          <a:xfrm>
            <a:off x="2283800" y="3493963"/>
            <a:ext cx="5616300" cy="7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a:t>Venus tiene un nombre bonito y es el segundo planeta más cercano al Sol. Es terriblemente caliente, incluso más que Mercurio, y su atmósfera es extremadamente venenosa</a:t>
            </a:r>
            <a:endParaRPr/>
          </a:p>
          <a:p>
            <a:pPr indent="0" lvl="0" marL="0" rtl="0" algn="l">
              <a:spcBef>
                <a:spcPts val="0"/>
              </a:spcBef>
              <a:spcAft>
                <a:spcPts val="0"/>
              </a:spcAft>
              <a:buClr>
                <a:schemeClr val="dk2"/>
              </a:buClr>
              <a:buSzPts val="1100"/>
              <a:buFont typeface="Arial"/>
              <a:buNone/>
            </a:pPr>
            <a:r>
              <a:t/>
            </a:r>
            <a:endParaRPr/>
          </a:p>
        </p:txBody>
      </p:sp>
      <p:sp>
        <p:nvSpPr>
          <p:cNvPr id="695" name="Google Shape;69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NUESTRAS </a:t>
            </a:r>
            <a:r>
              <a:rPr lang="es">
                <a:solidFill>
                  <a:schemeClr val="lt2"/>
                </a:solidFill>
              </a:rPr>
              <a:t>CONCLUSIONES</a:t>
            </a:r>
            <a:endParaRPr>
              <a:solidFill>
                <a:schemeClr val="lt2"/>
              </a:solidFill>
            </a:endParaRPr>
          </a:p>
        </p:txBody>
      </p:sp>
      <p:sp>
        <p:nvSpPr>
          <p:cNvPr id="696" name="Google Shape;696;p58"/>
          <p:cNvSpPr/>
          <p:nvPr/>
        </p:nvSpPr>
        <p:spPr>
          <a:xfrm>
            <a:off x="1243888" y="158267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8"/>
          <p:cNvSpPr/>
          <p:nvPr/>
        </p:nvSpPr>
        <p:spPr>
          <a:xfrm>
            <a:off x="1243888" y="323297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58"/>
          <p:cNvGrpSpPr/>
          <p:nvPr/>
        </p:nvGrpSpPr>
        <p:grpSpPr>
          <a:xfrm>
            <a:off x="1407262" y="1746363"/>
            <a:ext cx="470664" cy="470022"/>
            <a:chOff x="1751825" y="3241025"/>
            <a:chExt cx="348150" cy="347675"/>
          </a:xfrm>
        </p:grpSpPr>
        <p:sp>
          <p:nvSpPr>
            <p:cNvPr id="699" name="Google Shape;699;p58"/>
            <p:cNvSpPr/>
            <p:nvPr/>
          </p:nvSpPr>
          <p:spPr>
            <a:xfrm>
              <a:off x="1956475" y="3384500"/>
              <a:ext cx="102025" cy="20425"/>
            </a:xfrm>
            <a:custGeom>
              <a:rect b="b" l="l" r="r" t="t"/>
              <a:pathLst>
                <a:path extrusionOk="0" h="817" w="4081">
                  <a:moveTo>
                    <a:pt x="1" y="0"/>
                  </a:moveTo>
                  <a:lnTo>
                    <a:pt x="1" y="816"/>
                  </a:lnTo>
                  <a:lnTo>
                    <a:pt x="4080" y="816"/>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8"/>
            <p:cNvSpPr/>
            <p:nvPr/>
          </p:nvSpPr>
          <p:spPr>
            <a:xfrm>
              <a:off x="1793300" y="3384500"/>
              <a:ext cx="102000" cy="20425"/>
            </a:xfrm>
            <a:custGeom>
              <a:rect b="b" l="l" r="r" t="t"/>
              <a:pathLst>
                <a:path extrusionOk="0" h="817" w="4080">
                  <a:moveTo>
                    <a:pt x="0" y="0"/>
                  </a:moveTo>
                  <a:lnTo>
                    <a:pt x="0" y="816"/>
                  </a:lnTo>
                  <a:lnTo>
                    <a:pt x="4080" y="816"/>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8"/>
            <p:cNvSpPr/>
            <p:nvPr/>
          </p:nvSpPr>
          <p:spPr>
            <a:xfrm>
              <a:off x="1751825" y="3425275"/>
              <a:ext cx="348150" cy="40825"/>
            </a:xfrm>
            <a:custGeom>
              <a:rect b="b" l="l" r="r" t="t"/>
              <a:pathLst>
                <a:path extrusionOk="0" h="1633" w="13926">
                  <a:moveTo>
                    <a:pt x="0" y="1"/>
                  </a:moveTo>
                  <a:lnTo>
                    <a:pt x="0" y="1633"/>
                  </a:lnTo>
                  <a:lnTo>
                    <a:pt x="13925" y="1633"/>
                  </a:lnTo>
                  <a:lnTo>
                    <a:pt x="1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8"/>
            <p:cNvSpPr/>
            <p:nvPr/>
          </p:nvSpPr>
          <p:spPr>
            <a:xfrm>
              <a:off x="1793300" y="3486475"/>
              <a:ext cx="102000" cy="102225"/>
            </a:xfrm>
            <a:custGeom>
              <a:rect b="b" l="l" r="r" t="t"/>
              <a:pathLst>
                <a:path extrusionOk="0" h="4089" w="4080">
                  <a:moveTo>
                    <a:pt x="0" y="1"/>
                  </a:moveTo>
                  <a:lnTo>
                    <a:pt x="0" y="2068"/>
                  </a:lnTo>
                  <a:cubicBezTo>
                    <a:pt x="10" y="3187"/>
                    <a:pt x="921" y="4089"/>
                    <a:pt x="2041" y="4089"/>
                  </a:cubicBezTo>
                  <a:cubicBezTo>
                    <a:pt x="3159" y="4089"/>
                    <a:pt x="4070" y="3187"/>
                    <a:pt x="4080" y="2068"/>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8"/>
            <p:cNvSpPr/>
            <p:nvPr/>
          </p:nvSpPr>
          <p:spPr>
            <a:xfrm>
              <a:off x="1934000" y="3241025"/>
              <a:ext cx="147000" cy="123100"/>
            </a:xfrm>
            <a:custGeom>
              <a:rect b="b" l="l" r="r" t="t"/>
              <a:pathLst>
                <a:path extrusionOk="0" h="4924" w="5880">
                  <a:moveTo>
                    <a:pt x="1305" y="1"/>
                  </a:moveTo>
                  <a:cubicBezTo>
                    <a:pt x="710" y="1"/>
                    <a:pt x="203" y="429"/>
                    <a:pt x="101" y="1014"/>
                  </a:cubicBezTo>
                  <a:cubicBezTo>
                    <a:pt x="1" y="1601"/>
                    <a:pt x="337" y="2176"/>
                    <a:pt x="900" y="2374"/>
                  </a:cubicBezTo>
                  <a:lnTo>
                    <a:pt x="900" y="4923"/>
                  </a:lnTo>
                  <a:lnTo>
                    <a:pt x="4979" y="4923"/>
                  </a:lnTo>
                  <a:lnTo>
                    <a:pt x="4979" y="2374"/>
                  </a:lnTo>
                  <a:cubicBezTo>
                    <a:pt x="5541" y="2176"/>
                    <a:pt x="5880" y="1601"/>
                    <a:pt x="5778" y="1014"/>
                  </a:cubicBezTo>
                  <a:cubicBezTo>
                    <a:pt x="5678" y="429"/>
                    <a:pt x="5169" y="1"/>
                    <a:pt x="4575" y="1"/>
                  </a:cubicBezTo>
                  <a:cubicBezTo>
                    <a:pt x="4574" y="1"/>
                    <a:pt x="4573" y="1"/>
                    <a:pt x="4572" y="1"/>
                  </a:cubicBezTo>
                  <a:lnTo>
                    <a:pt x="1308" y="1"/>
                  </a:lnTo>
                  <a:cubicBezTo>
                    <a:pt x="1307" y="1"/>
                    <a:pt x="1306" y="1"/>
                    <a:pt x="1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8"/>
            <p:cNvSpPr/>
            <p:nvPr/>
          </p:nvSpPr>
          <p:spPr>
            <a:xfrm>
              <a:off x="1956475" y="3486475"/>
              <a:ext cx="102025" cy="102225"/>
            </a:xfrm>
            <a:custGeom>
              <a:rect b="b" l="l" r="r" t="t"/>
              <a:pathLst>
                <a:path extrusionOk="0" h="4089" w="4081">
                  <a:moveTo>
                    <a:pt x="1" y="1"/>
                  </a:moveTo>
                  <a:lnTo>
                    <a:pt x="1" y="2068"/>
                  </a:lnTo>
                  <a:cubicBezTo>
                    <a:pt x="11" y="3187"/>
                    <a:pt x="921" y="4089"/>
                    <a:pt x="2041" y="4089"/>
                  </a:cubicBezTo>
                  <a:cubicBezTo>
                    <a:pt x="3159" y="4089"/>
                    <a:pt x="4070" y="3187"/>
                    <a:pt x="4080" y="2068"/>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
            <p:cNvSpPr/>
            <p:nvPr/>
          </p:nvSpPr>
          <p:spPr>
            <a:xfrm>
              <a:off x="1770825" y="3241025"/>
              <a:ext cx="146950" cy="123100"/>
            </a:xfrm>
            <a:custGeom>
              <a:rect b="b" l="l" r="r" t="t"/>
              <a:pathLst>
                <a:path extrusionOk="0" h="4924" w="5878">
                  <a:moveTo>
                    <a:pt x="1305" y="1"/>
                  </a:moveTo>
                  <a:cubicBezTo>
                    <a:pt x="710" y="1"/>
                    <a:pt x="202" y="429"/>
                    <a:pt x="101" y="1014"/>
                  </a:cubicBezTo>
                  <a:cubicBezTo>
                    <a:pt x="0" y="1601"/>
                    <a:pt x="337" y="2176"/>
                    <a:pt x="899" y="2374"/>
                  </a:cubicBezTo>
                  <a:lnTo>
                    <a:pt x="899" y="4923"/>
                  </a:lnTo>
                  <a:lnTo>
                    <a:pt x="4979" y="4923"/>
                  </a:lnTo>
                  <a:lnTo>
                    <a:pt x="4979" y="2374"/>
                  </a:lnTo>
                  <a:cubicBezTo>
                    <a:pt x="5541" y="2176"/>
                    <a:pt x="5878" y="1601"/>
                    <a:pt x="5778" y="1014"/>
                  </a:cubicBezTo>
                  <a:cubicBezTo>
                    <a:pt x="5677" y="429"/>
                    <a:pt x="5168" y="1"/>
                    <a:pt x="4575" y="1"/>
                  </a:cubicBezTo>
                  <a:cubicBezTo>
                    <a:pt x="4574" y="1"/>
                    <a:pt x="4573" y="1"/>
                    <a:pt x="4572" y="1"/>
                  </a:cubicBezTo>
                  <a:lnTo>
                    <a:pt x="1308" y="1"/>
                  </a:lnTo>
                  <a:cubicBezTo>
                    <a:pt x="1307" y="1"/>
                    <a:pt x="1306" y="1"/>
                    <a:pt x="1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8"/>
          <p:cNvGrpSpPr/>
          <p:nvPr/>
        </p:nvGrpSpPr>
        <p:grpSpPr>
          <a:xfrm>
            <a:off x="1518467" y="3396351"/>
            <a:ext cx="248243" cy="470630"/>
            <a:chOff x="5608475" y="1565300"/>
            <a:chExt cx="183625" cy="348125"/>
          </a:xfrm>
        </p:grpSpPr>
        <p:sp>
          <p:nvSpPr>
            <p:cNvPr id="707" name="Google Shape;707;p58"/>
            <p:cNvSpPr/>
            <p:nvPr/>
          </p:nvSpPr>
          <p:spPr>
            <a:xfrm>
              <a:off x="5628875" y="1647550"/>
              <a:ext cx="142800" cy="40825"/>
            </a:xfrm>
            <a:custGeom>
              <a:rect b="b" l="l" r="r" t="t"/>
              <a:pathLst>
                <a:path extrusionOk="0" h="1633" w="5712">
                  <a:moveTo>
                    <a:pt x="0" y="1"/>
                  </a:moveTo>
                  <a:lnTo>
                    <a:pt x="0" y="1633"/>
                  </a:lnTo>
                  <a:lnTo>
                    <a:pt x="5712" y="1633"/>
                  </a:lnTo>
                  <a:lnTo>
                    <a:pt x="5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
            <p:cNvSpPr/>
            <p:nvPr/>
          </p:nvSpPr>
          <p:spPr>
            <a:xfrm>
              <a:off x="5628900" y="1708750"/>
              <a:ext cx="142800" cy="102700"/>
            </a:xfrm>
            <a:custGeom>
              <a:rect b="b" l="l" r="r" t="t"/>
              <a:pathLst>
                <a:path extrusionOk="0" h="4108" w="5712">
                  <a:moveTo>
                    <a:pt x="3264" y="816"/>
                  </a:moveTo>
                  <a:lnTo>
                    <a:pt x="3264" y="1632"/>
                  </a:lnTo>
                  <a:lnTo>
                    <a:pt x="4079" y="1632"/>
                  </a:lnTo>
                  <a:lnTo>
                    <a:pt x="4079" y="2448"/>
                  </a:lnTo>
                  <a:lnTo>
                    <a:pt x="3264" y="2448"/>
                  </a:lnTo>
                  <a:lnTo>
                    <a:pt x="3264" y="3264"/>
                  </a:lnTo>
                  <a:lnTo>
                    <a:pt x="2448" y="3264"/>
                  </a:lnTo>
                  <a:lnTo>
                    <a:pt x="2448" y="2448"/>
                  </a:lnTo>
                  <a:lnTo>
                    <a:pt x="1632" y="2448"/>
                  </a:lnTo>
                  <a:lnTo>
                    <a:pt x="1632" y="1632"/>
                  </a:lnTo>
                  <a:lnTo>
                    <a:pt x="2448" y="1632"/>
                  </a:lnTo>
                  <a:lnTo>
                    <a:pt x="2448" y="816"/>
                  </a:lnTo>
                  <a:close/>
                  <a:moveTo>
                    <a:pt x="1" y="1"/>
                  </a:moveTo>
                  <a:lnTo>
                    <a:pt x="1" y="4107"/>
                  </a:lnTo>
                  <a:lnTo>
                    <a:pt x="5712" y="4107"/>
                  </a:lnTo>
                  <a:lnTo>
                    <a:pt x="5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8"/>
            <p:cNvSpPr/>
            <p:nvPr/>
          </p:nvSpPr>
          <p:spPr>
            <a:xfrm>
              <a:off x="5761475" y="1565300"/>
              <a:ext cx="30625" cy="61875"/>
            </a:xfrm>
            <a:custGeom>
              <a:rect b="b" l="l" r="r" t="t"/>
              <a:pathLst>
                <a:path extrusionOk="0" h="2475" w="1225">
                  <a:moveTo>
                    <a:pt x="0" y="0"/>
                  </a:moveTo>
                  <a:lnTo>
                    <a:pt x="0" y="2475"/>
                  </a:lnTo>
                  <a:lnTo>
                    <a:pt x="1225" y="2475"/>
                  </a:lnTo>
                  <a:lnTo>
                    <a:pt x="1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8"/>
            <p:cNvSpPr/>
            <p:nvPr/>
          </p:nvSpPr>
          <p:spPr>
            <a:xfrm>
              <a:off x="5659475" y="1565300"/>
              <a:ext cx="30600" cy="61875"/>
            </a:xfrm>
            <a:custGeom>
              <a:rect b="b" l="l" r="r" t="t"/>
              <a:pathLst>
                <a:path extrusionOk="0" h="2475" w="1224">
                  <a:moveTo>
                    <a:pt x="1" y="0"/>
                  </a:moveTo>
                  <a:lnTo>
                    <a:pt x="1" y="2475"/>
                  </a:lnTo>
                  <a:lnTo>
                    <a:pt x="1224" y="2475"/>
                  </a:lnTo>
                  <a:lnTo>
                    <a:pt x="1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8"/>
            <p:cNvSpPr/>
            <p:nvPr/>
          </p:nvSpPr>
          <p:spPr>
            <a:xfrm>
              <a:off x="5628900" y="1831825"/>
              <a:ext cx="142800" cy="81600"/>
            </a:xfrm>
            <a:custGeom>
              <a:rect b="b" l="l" r="r" t="t"/>
              <a:pathLst>
                <a:path extrusionOk="0" h="3264" w="5712">
                  <a:moveTo>
                    <a:pt x="1" y="0"/>
                  </a:moveTo>
                  <a:lnTo>
                    <a:pt x="1" y="407"/>
                  </a:lnTo>
                  <a:cubicBezTo>
                    <a:pt x="1" y="1982"/>
                    <a:pt x="1281" y="3264"/>
                    <a:pt x="2856" y="3264"/>
                  </a:cubicBezTo>
                  <a:cubicBezTo>
                    <a:pt x="4430" y="3264"/>
                    <a:pt x="5712" y="1982"/>
                    <a:pt x="5712" y="407"/>
                  </a:cubicBezTo>
                  <a:lnTo>
                    <a:pt x="5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8"/>
            <p:cNvSpPr/>
            <p:nvPr/>
          </p:nvSpPr>
          <p:spPr>
            <a:xfrm>
              <a:off x="5608475" y="1565300"/>
              <a:ext cx="30625" cy="61875"/>
            </a:xfrm>
            <a:custGeom>
              <a:rect b="b" l="l" r="r" t="t"/>
              <a:pathLst>
                <a:path extrusionOk="0" h="2475" w="1225">
                  <a:moveTo>
                    <a:pt x="0" y="0"/>
                  </a:moveTo>
                  <a:lnTo>
                    <a:pt x="0" y="2475"/>
                  </a:lnTo>
                  <a:lnTo>
                    <a:pt x="1225" y="2475"/>
                  </a:lnTo>
                  <a:lnTo>
                    <a:pt x="1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p:nvPr/>
          </p:nvSpPr>
          <p:spPr>
            <a:xfrm>
              <a:off x="5710500" y="1565300"/>
              <a:ext cx="30600" cy="61875"/>
            </a:xfrm>
            <a:custGeom>
              <a:rect b="b" l="l" r="r" t="t"/>
              <a:pathLst>
                <a:path extrusionOk="0" h="2475" w="1224">
                  <a:moveTo>
                    <a:pt x="0" y="0"/>
                  </a:moveTo>
                  <a:lnTo>
                    <a:pt x="0" y="2475"/>
                  </a:lnTo>
                  <a:lnTo>
                    <a:pt x="1223" y="2475"/>
                  </a:lnTo>
                  <a:lnTo>
                    <a:pt x="1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NUESTRO </a:t>
            </a:r>
            <a:r>
              <a:rPr lang="es">
                <a:solidFill>
                  <a:schemeClr val="lt2"/>
                </a:solidFill>
              </a:rPr>
              <a:t>EQUIPO</a:t>
            </a:r>
            <a:endParaRPr>
              <a:solidFill>
                <a:schemeClr val="lt2"/>
              </a:solidFill>
            </a:endParaRPr>
          </a:p>
        </p:txBody>
      </p:sp>
      <p:sp>
        <p:nvSpPr>
          <p:cNvPr id="719" name="Google Shape;719;p59"/>
          <p:cNvSpPr txBox="1"/>
          <p:nvPr>
            <p:ph idx="1" type="subTitle"/>
          </p:nvPr>
        </p:nvSpPr>
        <p:spPr>
          <a:xfrm>
            <a:off x="2259850" y="1259275"/>
            <a:ext cx="21075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SARA HILLS</a:t>
            </a:r>
            <a:endParaRPr/>
          </a:p>
        </p:txBody>
      </p:sp>
      <p:sp>
        <p:nvSpPr>
          <p:cNvPr id="720" name="Google Shape;720;p59"/>
          <p:cNvSpPr txBox="1"/>
          <p:nvPr>
            <p:ph idx="2" type="subTitle"/>
          </p:nvPr>
        </p:nvSpPr>
        <p:spPr>
          <a:xfrm>
            <a:off x="2259905" y="1764625"/>
            <a:ext cx="2107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puedes hablar un poco sobre esta persona</a:t>
            </a:r>
            <a:endParaRPr/>
          </a:p>
        </p:txBody>
      </p:sp>
      <p:sp>
        <p:nvSpPr>
          <p:cNvPr id="721" name="Google Shape;721;p59"/>
          <p:cNvSpPr txBox="1"/>
          <p:nvPr>
            <p:ph idx="3" type="subTitle"/>
          </p:nvPr>
        </p:nvSpPr>
        <p:spPr>
          <a:xfrm>
            <a:off x="4811951" y="1764625"/>
            <a:ext cx="2107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2"/>
              </a:buClr>
              <a:buSzPts val="1100"/>
              <a:buFont typeface="Arial"/>
              <a:buNone/>
            </a:pPr>
            <a:r>
              <a:rPr lang="es"/>
              <a:t>Aquí puedes hablar un poco sobre esta persona</a:t>
            </a:r>
            <a:endParaRPr/>
          </a:p>
        </p:txBody>
      </p:sp>
      <p:sp>
        <p:nvSpPr>
          <p:cNvPr id="722" name="Google Shape;722;p59"/>
          <p:cNvSpPr txBox="1"/>
          <p:nvPr>
            <p:ph idx="4" type="subTitle"/>
          </p:nvPr>
        </p:nvSpPr>
        <p:spPr>
          <a:xfrm>
            <a:off x="2259859" y="3706225"/>
            <a:ext cx="2107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a:t>Aquí puedes hablar un poco sobre esta persona</a:t>
            </a:r>
            <a:endParaRPr/>
          </a:p>
        </p:txBody>
      </p:sp>
      <p:sp>
        <p:nvSpPr>
          <p:cNvPr id="723" name="Google Shape;723;p59"/>
          <p:cNvSpPr txBox="1"/>
          <p:nvPr>
            <p:ph idx="5" type="subTitle"/>
          </p:nvPr>
        </p:nvSpPr>
        <p:spPr>
          <a:xfrm>
            <a:off x="4811951" y="3706225"/>
            <a:ext cx="2107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2"/>
              </a:buClr>
              <a:buSzPts val="1100"/>
              <a:buFont typeface="Arial"/>
              <a:buNone/>
            </a:pPr>
            <a:r>
              <a:rPr lang="es"/>
              <a:t>Aquí puedes hablar un poco sobre esta persona</a:t>
            </a:r>
            <a:endParaRPr/>
          </a:p>
        </p:txBody>
      </p:sp>
      <p:sp>
        <p:nvSpPr>
          <p:cNvPr id="724" name="Google Shape;724;p59"/>
          <p:cNvSpPr txBox="1"/>
          <p:nvPr>
            <p:ph idx="6" type="subTitle"/>
          </p:nvPr>
        </p:nvSpPr>
        <p:spPr>
          <a:xfrm>
            <a:off x="2259859" y="3200875"/>
            <a:ext cx="21075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TEO BONES</a:t>
            </a:r>
            <a:endParaRPr/>
          </a:p>
        </p:txBody>
      </p:sp>
      <p:sp>
        <p:nvSpPr>
          <p:cNvPr id="725" name="Google Shape;725;p59"/>
          <p:cNvSpPr txBox="1"/>
          <p:nvPr>
            <p:ph idx="7" type="subTitle"/>
          </p:nvPr>
        </p:nvSpPr>
        <p:spPr>
          <a:xfrm>
            <a:off x="4811950" y="1259275"/>
            <a:ext cx="2107500" cy="52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JOHN DOE</a:t>
            </a:r>
            <a:endParaRPr/>
          </a:p>
        </p:txBody>
      </p:sp>
      <p:sp>
        <p:nvSpPr>
          <p:cNvPr id="726" name="Google Shape;726;p59"/>
          <p:cNvSpPr txBox="1"/>
          <p:nvPr>
            <p:ph idx="8" type="subTitle"/>
          </p:nvPr>
        </p:nvSpPr>
        <p:spPr>
          <a:xfrm>
            <a:off x="4811950" y="3200875"/>
            <a:ext cx="2107500" cy="525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JULIA</a:t>
            </a:r>
            <a:r>
              <a:rPr lang="es"/>
              <a:t> </a:t>
            </a:r>
            <a:r>
              <a:rPr lang="es"/>
              <a:t>E</a:t>
            </a:r>
            <a:r>
              <a:rPr lang="es"/>
              <a:t>VANS</a:t>
            </a:r>
            <a:endParaRPr/>
          </a:p>
        </p:txBody>
      </p:sp>
      <p:pic>
        <p:nvPicPr>
          <p:cNvPr id="727" name="Google Shape;727;p59"/>
          <p:cNvPicPr preferRelativeResize="0"/>
          <p:nvPr/>
        </p:nvPicPr>
        <p:blipFill rotWithShape="1">
          <a:blip r:embed="rId3">
            <a:alphaModFix/>
          </a:blip>
          <a:srcRect b="0" l="27534" r="5713" t="0"/>
          <a:stretch/>
        </p:blipFill>
        <p:spPr>
          <a:xfrm flipH="1">
            <a:off x="726088" y="1169550"/>
            <a:ext cx="1398200" cy="1398113"/>
          </a:xfrm>
          <a:prstGeom prst="rect">
            <a:avLst/>
          </a:prstGeom>
          <a:noFill/>
          <a:ln>
            <a:noFill/>
          </a:ln>
        </p:spPr>
      </p:pic>
      <p:pic>
        <p:nvPicPr>
          <p:cNvPr id="728" name="Google Shape;728;p59"/>
          <p:cNvPicPr preferRelativeResize="0"/>
          <p:nvPr/>
        </p:nvPicPr>
        <p:blipFill rotWithShape="1">
          <a:blip r:embed="rId4">
            <a:alphaModFix/>
          </a:blip>
          <a:srcRect b="19801" l="7271" r="39261" t="0"/>
          <a:stretch/>
        </p:blipFill>
        <p:spPr>
          <a:xfrm>
            <a:off x="726088" y="3111150"/>
            <a:ext cx="1398200" cy="1397859"/>
          </a:xfrm>
          <a:prstGeom prst="rect">
            <a:avLst/>
          </a:prstGeom>
          <a:noFill/>
          <a:ln>
            <a:noFill/>
          </a:ln>
        </p:spPr>
      </p:pic>
      <p:pic>
        <p:nvPicPr>
          <p:cNvPr id="729" name="Google Shape;729;p59"/>
          <p:cNvPicPr preferRelativeResize="0"/>
          <p:nvPr/>
        </p:nvPicPr>
        <p:blipFill rotWithShape="1">
          <a:blip r:embed="rId5">
            <a:alphaModFix/>
          </a:blip>
          <a:srcRect b="0" l="21284" r="12013" t="0"/>
          <a:stretch/>
        </p:blipFill>
        <p:spPr>
          <a:xfrm>
            <a:off x="7030688" y="1169550"/>
            <a:ext cx="1398200" cy="1398180"/>
          </a:xfrm>
          <a:prstGeom prst="rect">
            <a:avLst/>
          </a:prstGeom>
          <a:noFill/>
          <a:ln>
            <a:noFill/>
          </a:ln>
        </p:spPr>
      </p:pic>
      <p:pic>
        <p:nvPicPr>
          <p:cNvPr id="730" name="Google Shape;730;p59"/>
          <p:cNvPicPr preferRelativeResize="0"/>
          <p:nvPr/>
        </p:nvPicPr>
        <p:blipFill rotWithShape="1">
          <a:blip r:embed="rId6">
            <a:alphaModFix/>
          </a:blip>
          <a:srcRect b="22576" l="22009" r="26480" t="0"/>
          <a:stretch/>
        </p:blipFill>
        <p:spPr>
          <a:xfrm>
            <a:off x="7030688" y="3111150"/>
            <a:ext cx="1398200" cy="13986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0"/>
          <p:cNvSpPr txBox="1"/>
          <p:nvPr>
            <p:ph type="title"/>
          </p:nvPr>
        </p:nvSpPr>
        <p:spPr>
          <a:xfrm>
            <a:off x="903875" y="2471638"/>
            <a:ext cx="3449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APRENDE </a:t>
            </a:r>
            <a:r>
              <a:rPr lang="es">
                <a:solidFill>
                  <a:schemeClr val="lt2"/>
                </a:solidFill>
              </a:rPr>
              <a:t>MÁS</a:t>
            </a:r>
            <a:endParaRPr>
              <a:solidFill>
                <a:schemeClr val="lt2"/>
              </a:solidFill>
            </a:endParaRPr>
          </a:p>
        </p:txBody>
      </p:sp>
      <p:sp>
        <p:nvSpPr>
          <p:cNvPr id="736" name="Google Shape;736;p60"/>
          <p:cNvSpPr txBox="1"/>
          <p:nvPr>
            <p:ph idx="1" type="body"/>
          </p:nvPr>
        </p:nvSpPr>
        <p:spPr>
          <a:xfrm>
            <a:off x="903875" y="3044338"/>
            <a:ext cx="3449700" cy="13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Mercurio es el planeta más cercano al Sol y el más pequeño del sistema solar. El nombre de este planeta no tiene nada que ver con el metal líquido, ya que Mercurio lleva el nombre de un dios romano</a:t>
            </a:r>
            <a:endParaRPr/>
          </a:p>
        </p:txBody>
      </p:sp>
      <p:pic>
        <p:nvPicPr>
          <p:cNvPr id="737" name="Google Shape;737;p60"/>
          <p:cNvPicPr preferRelativeResize="0"/>
          <p:nvPr>
            <p:ph idx="2" type="pic"/>
          </p:nvPr>
        </p:nvPicPr>
        <p:blipFill rotWithShape="1">
          <a:blip r:embed="rId3">
            <a:alphaModFix/>
          </a:blip>
          <a:srcRect b="0" l="24837" r="24842" t="0"/>
          <a:stretch/>
        </p:blipFill>
        <p:spPr>
          <a:xfrm>
            <a:off x="5007025" y="534488"/>
            <a:ext cx="3080699" cy="40745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VISITA NUESTRA </a:t>
            </a:r>
            <a:r>
              <a:rPr lang="es">
                <a:solidFill>
                  <a:schemeClr val="lt2"/>
                </a:solidFill>
              </a:rPr>
              <a:t>PÁGINA </a:t>
            </a:r>
            <a:r>
              <a:rPr lang="es">
                <a:solidFill>
                  <a:schemeClr val="lt2"/>
                </a:solidFill>
              </a:rPr>
              <a:t>WEB</a:t>
            </a:r>
            <a:endParaRPr>
              <a:solidFill>
                <a:schemeClr val="lt2"/>
              </a:solidFill>
            </a:endParaRPr>
          </a:p>
        </p:txBody>
      </p:sp>
      <p:sp>
        <p:nvSpPr>
          <p:cNvPr id="743" name="Google Shape;743;p61"/>
          <p:cNvSpPr txBox="1"/>
          <p:nvPr>
            <p:ph idx="1" type="subTitle"/>
          </p:nvPr>
        </p:nvSpPr>
        <p:spPr>
          <a:xfrm>
            <a:off x="1333350" y="4035800"/>
            <a:ext cx="647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sustituir la imagen de la pantalla por otra. Solo tienes que hacer clic con el botón derecho y seleccionar "Sustituir imagen"</a:t>
            </a:r>
            <a:endParaRPr/>
          </a:p>
        </p:txBody>
      </p:sp>
      <p:grpSp>
        <p:nvGrpSpPr>
          <p:cNvPr id="744" name="Google Shape;744;p61"/>
          <p:cNvGrpSpPr/>
          <p:nvPr/>
        </p:nvGrpSpPr>
        <p:grpSpPr>
          <a:xfrm>
            <a:off x="2788952" y="1361032"/>
            <a:ext cx="3566081" cy="2421435"/>
            <a:chOff x="2414400" y="1142475"/>
            <a:chExt cx="4315200" cy="2930100"/>
          </a:xfrm>
        </p:grpSpPr>
        <p:sp>
          <p:nvSpPr>
            <p:cNvPr id="745" name="Google Shape;745;p61"/>
            <p:cNvSpPr/>
            <p:nvPr/>
          </p:nvSpPr>
          <p:spPr>
            <a:xfrm>
              <a:off x="2414400" y="1142475"/>
              <a:ext cx="4315200" cy="255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1"/>
            <p:cNvSpPr/>
            <p:nvPr/>
          </p:nvSpPr>
          <p:spPr>
            <a:xfrm>
              <a:off x="4346543" y="3639318"/>
              <a:ext cx="450900" cy="24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p:nvPr/>
          </p:nvSpPr>
          <p:spPr>
            <a:xfrm>
              <a:off x="4147450" y="3882675"/>
              <a:ext cx="849000" cy="18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8" name="Google Shape;748;p61"/>
          <p:cNvPicPr preferRelativeResize="0"/>
          <p:nvPr/>
        </p:nvPicPr>
        <p:blipFill rotWithShape="1">
          <a:blip r:embed="rId3">
            <a:alphaModFix/>
          </a:blip>
          <a:srcRect b="0" l="39" r="49" t="0"/>
          <a:stretch/>
        </p:blipFill>
        <p:spPr>
          <a:xfrm>
            <a:off x="2853846" y="1447501"/>
            <a:ext cx="3436068" cy="19344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2"/>
          <p:cNvSpPr txBox="1"/>
          <p:nvPr>
            <p:ph idx="1" type="body"/>
          </p:nvPr>
        </p:nvSpPr>
        <p:spPr>
          <a:xfrm>
            <a:off x="2293200" y="1199450"/>
            <a:ext cx="4557600" cy="315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a:p>
            <a:pPr indent="-317500" lvl="0" marL="457200" rtl="0" algn="l">
              <a:spcBef>
                <a:spcPts val="0"/>
              </a:spcBef>
              <a:spcAft>
                <a:spcPts val="0"/>
              </a:spcAft>
              <a:buSzPts val="1400"/>
              <a:buChar char="●"/>
            </a:pPr>
            <a:r>
              <a:rPr lang="es"/>
              <a:t>AUTOR (AÑO). </a:t>
            </a:r>
            <a:r>
              <a:rPr i="1" lang="es"/>
              <a:t>Título de la publicación</a:t>
            </a:r>
            <a:r>
              <a:rPr lang="es"/>
              <a:t>. Editorial</a:t>
            </a:r>
            <a:endParaRPr/>
          </a:p>
        </p:txBody>
      </p:sp>
      <p:sp>
        <p:nvSpPr>
          <p:cNvPr id="754" name="Google Shape;754;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NUESTRAS </a:t>
            </a:r>
            <a:r>
              <a:rPr lang="es">
                <a:solidFill>
                  <a:schemeClr val="lt2"/>
                </a:solidFill>
              </a:rPr>
              <a:t>REFERENCIAS</a:t>
            </a:r>
            <a:endParaRPr>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3"/>
          <p:cNvSpPr txBox="1"/>
          <p:nvPr>
            <p:ph idx="1" type="subTitle"/>
          </p:nvPr>
        </p:nvSpPr>
        <p:spPr>
          <a:xfrm>
            <a:off x="2368125" y="1673813"/>
            <a:ext cx="47085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s"/>
              <a:t>¿Tienes alguna pregunta?</a:t>
            </a:r>
            <a:endParaRPr b="1"/>
          </a:p>
          <a:p>
            <a:pPr indent="0" lvl="0" marL="0" rtl="0" algn="l">
              <a:spcBef>
                <a:spcPts val="0"/>
              </a:spcBef>
              <a:spcAft>
                <a:spcPts val="0"/>
              </a:spcAft>
              <a:buNone/>
            </a:pPr>
            <a:r>
              <a:rPr lang="es"/>
              <a:t>tuemail@freepik.com  | +91  620 421 838 | tupaginaweb.com</a:t>
            </a:r>
            <a:endParaRPr sz="2400"/>
          </a:p>
        </p:txBody>
      </p:sp>
      <p:sp>
        <p:nvSpPr>
          <p:cNvPr id="760" name="Google Shape;760;p63"/>
          <p:cNvSpPr txBox="1"/>
          <p:nvPr>
            <p:ph type="ctrTitle"/>
          </p:nvPr>
        </p:nvSpPr>
        <p:spPr>
          <a:xfrm>
            <a:off x="2368125" y="669713"/>
            <a:ext cx="5477700" cy="100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2"/>
                </a:solidFill>
              </a:rPr>
              <a:t>¡</a:t>
            </a:r>
            <a:r>
              <a:rPr lang="es"/>
              <a:t>GRACIAS</a:t>
            </a:r>
            <a:r>
              <a:rPr lang="es">
                <a:solidFill>
                  <a:schemeClr val="lt2"/>
                </a:solidFill>
              </a:rPr>
              <a:t>!</a:t>
            </a:r>
            <a:endParaRPr>
              <a:solidFill>
                <a:schemeClr val="lt2"/>
              </a:solidFill>
            </a:endParaRPr>
          </a:p>
        </p:txBody>
      </p:sp>
      <p:sp>
        <p:nvSpPr>
          <p:cNvPr id="761" name="Google Shape;761;p63"/>
          <p:cNvSpPr txBox="1"/>
          <p:nvPr/>
        </p:nvSpPr>
        <p:spPr>
          <a:xfrm>
            <a:off x="2368125" y="2359142"/>
            <a:ext cx="4005600" cy="386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chemeClr val="dk2"/>
              </a:buClr>
              <a:buSzPts val="1100"/>
              <a:buFont typeface="Arial"/>
              <a:buNone/>
            </a:pPr>
            <a:r>
              <a:rPr lang="es" sz="1200">
                <a:solidFill>
                  <a:schemeClr val="dk2"/>
                </a:solidFill>
                <a:latin typeface="Barlow"/>
                <a:ea typeface="Barlow"/>
                <a:cs typeface="Barlow"/>
                <a:sym typeface="Barlow"/>
              </a:rPr>
              <a:t>Por favor, conserva esta diapositiva para atribuirnos</a:t>
            </a:r>
            <a:endParaRPr sz="1200">
              <a:solidFill>
                <a:schemeClr val="dk2"/>
              </a:solidFill>
              <a:latin typeface="Barlow"/>
              <a:ea typeface="Barlow"/>
              <a:cs typeface="Barlow"/>
              <a:sym typeface="Barlow"/>
            </a:endParaRPr>
          </a:p>
        </p:txBody>
      </p:sp>
      <p:sp>
        <p:nvSpPr>
          <p:cNvPr id="762" name="Google Shape;762;p63"/>
          <p:cNvSpPr/>
          <p:nvPr/>
        </p:nvSpPr>
        <p:spPr>
          <a:xfrm>
            <a:off x="2415113" y="29639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3"/>
          <p:cNvSpPr/>
          <p:nvPr/>
        </p:nvSpPr>
        <p:spPr>
          <a:xfrm>
            <a:off x="3442388" y="29639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3"/>
          <p:cNvSpPr/>
          <p:nvPr/>
        </p:nvSpPr>
        <p:spPr>
          <a:xfrm>
            <a:off x="4469663" y="29639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3"/>
          <p:cNvSpPr/>
          <p:nvPr/>
        </p:nvSpPr>
        <p:spPr>
          <a:xfrm>
            <a:off x="5496938" y="29639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63"/>
          <p:cNvGrpSpPr/>
          <p:nvPr/>
        </p:nvGrpSpPr>
        <p:grpSpPr>
          <a:xfrm>
            <a:off x="2579586" y="3128401"/>
            <a:ext cx="468456" cy="468432"/>
            <a:chOff x="266768" y="1721375"/>
            <a:chExt cx="397907" cy="397887"/>
          </a:xfrm>
        </p:grpSpPr>
        <p:sp>
          <p:nvSpPr>
            <p:cNvPr id="767" name="Google Shape;767;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63"/>
          <p:cNvGrpSpPr/>
          <p:nvPr/>
        </p:nvGrpSpPr>
        <p:grpSpPr>
          <a:xfrm>
            <a:off x="4634159" y="3128414"/>
            <a:ext cx="468432" cy="468432"/>
            <a:chOff x="1379798" y="1723250"/>
            <a:chExt cx="397887" cy="397887"/>
          </a:xfrm>
        </p:grpSpPr>
        <p:sp>
          <p:nvSpPr>
            <p:cNvPr id="770" name="Google Shape;770;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63"/>
          <p:cNvGrpSpPr/>
          <p:nvPr/>
        </p:nvGrpSpPr>
        <p:grpSpPr>
          <a:xfrm>
            <a:off x="3606899" y="3128426"/>
            <a:ext cx="468407" cy="468432"/>
            <a:chOff x="864491" y="1723250"/>
            <a:chExt cx="397866" cy="397887"/>
          </a:xfrm>
        </p:grpSpPr>
        <p:sp>
          <p:nvSpPr>
            <p:cNvPr id="775" name="Google Shape;775;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63"/>
          <p:cNvGrpSpPr/>
          <p:nvPr/>
        </p:nvGrpSpPr>
        <p:grpSpPr>
          <a:xfrm>
            <a:off x="5660590" y="3127566"/>
            <a:ext cx="470110" cy="470110"/>
            <a:chOff x="1190625" y="238125"/>
            <a:chExt cx="5235075" cy="5235075"/>
          </a:xfrm>
        </p:grpSpPr>
        <p:sp>
          <p:nvSpPr>
            <p:cNvPr id="779" name="Google Shape;779;p6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4"/>
          <p:cNvSpPr/>
          <p:nvPr/>
        </p:nvSpPr>
        <p:spPr>
          <a:xfrm>
            <a:off x="447748" y="1055875"/>
            <a:ext cx="8248500" cy="370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PACK DE </a:t>
            </a:r>
            <a:r>
              <a:rPr lang="es">
                <a:solidFill>
                  <a:schemeClr val="lt2"/>
                </a:solidFill>
              </a:rPr>
              <a:t>I</a:t>
            </a:r>
            <a:r>
              <a:rPr lang="es">
                <a:solidFill>
                  <a:schemeClr val="lt2"/>
                </a:solidFill>
              </a:rPr>
              <a:t>CONOS</a:t>
            </a:r>
            <a:endParaRPr>
              <a:solidFill>
                <a:schemeClr val="lt2"/>
              </a:solidFill>
            </a:endParaRPr>
          </a:p>
        </p:txBody>
      </p:sp>
      <p:grpSp>
        <p:nvGrpSpPr>
          <p:cNvPr id="787" name="Google Shape;787;p64"/>
          <p:cNvGrpSpPr/>
          <p:nvPr/>
        </p:nvGrpSpPr>
        <p:grpSpPr>
          <a:xfrm>
            <a:off x="738273" y="3928515"/>
            <a:ext cx="330476" cy="375994"/>
            <a:chOff x="259575" y="3800650"/>
            <a:chExt cx="306025" cy="348175"/>
          </a:xfrm>
        </p:grpSpPr>
        <p:sp>
          <p:nvSpPr>
            <p:cNvPr id="788" name="Google Shape;788;p64"/>
            <p:cNvSpPr/>
            <p:nvPr/>
          </p:nvSpPr>
          <p:spPr>
            <a:xfrm>
              <a:off x="381250" y="4040825"/>
              <a:ext cx="62750" cy="59725"/>
            </a:xfrm>
            <a:custGeom>
              <a:rect b="b" l="l" r="r" t="t"/>
              <a:pathLst>
                <a:path extrusionOk="0" h="2389" w="2510">
                  <a:moveTo>
                    <a:pt x="184" y="1"/>
                  </a:moveTo>
                  <a:lnTo>
                    <a:pt x="1" y="718"/>
                  </a:lnTo>
                  <a:lnTo>
                    <a:pt x="1255" y="2388"/>
                  </a:lnTo>
                  <a:lnTo>
                    <a:pt x="2510" y="718"/>
                  </a:lnTo>
                  <a:lnTo>
                    <a:pt x="2325" y="1"/>
                  </a:lnTo>
                  <a:cubicBezTo>
                    <a:pt x="1982" y="142"/>
                    <a:pt x="1618" y="213"/>
                    <a:pt x="1255" y="213"/>
                  </a:cubicBezTo>
                  <a:cubicBezTo>
                    <a:pt x="891" y="213"/>
                    <a:pt x="527" y="142"/>
                    <a:pt x="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a:off x="482950" y="3944100"/>
              <a:ext cx="21475" cy="40875"/>
            </a:xfrm>
            <a:custGeom>
              <a:rect b="b" l="l" r="r" t="t"/>
              <a:pathLst>
                <a:path extrusionOk="0" h="1635" w="859">
                  <a:moveTo>
                    <a:pt x="42" y="1"/>
                  </a:moveTo>
                  <a:lnTo>
                    <a:pt x="42" y="1226"/>
                  </a:lnTo>
                  <a:cubicBezTo>
                    <a:pt x="42" y="1365"/>
                    <a:pt x="21" y="1499"/>
                    <a:pt x="1" y="1634"/>
                  </a:cubicBezTo>
                  <a:lnTo>
                    <a:pt x="42" y="1634"/>
                  </a:lnTo>
                  <a:cubicBezTo>
                    <a:pt x="492" y="1633"/>
                    <a:pt x="858" y="1269"/>
                    <a:pt x="858" y="818"/>
                  </a:cubicBezTo>
                  <a:cubicBezTo>
                    <a:pt x="858" y="367"/>
                    <a:pt x="492" y="2"/>
                    <a:pt x="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361600" y="3927950"/>
              <a:ext cx="102025" cy="97300"/>
            </a:xfrm>
            <a:custGeom>
              <a:rect b="b" l="l" r="r" t="t"/>
              <a:pathLst>
                <a:path extrusionOk="0" h="3892" w="4081">
                  <a:moveTo>
                    <a:pt x="408" y="0"/>
                  </a:moveTo>
                  <a:lnTo>
                    <a:pt x="1" y="409"/>
                  </a:lnTo>
                  <a:lnTo>
                    <a:pt x="1" y="1872"/>
                  </a:lnTo>
                  <a:cubicBezTo>
                    <a:pt x="11" y="2990"/>
                    <a:pt x="921" y="3892"/>
                    <a:pt x="2041" y="3892"/>
                  </a:cubicBezTo>
                  <a:cubicBezTo>
                    <a:pt x="3160" y="3892"/>
                    <a:pt x="4070" y="2990"/>
                    <a:pt x="4080" y="1872"/>
                  </a:cubicBezTo>
                  <a:lnTo>
                    <a:pt x="4080" y="647"/>
                  </a:lnTo>
                  <a:lnTo>
                    <a:pt x="1056" y="647"/>
                  </a:lnTo>
                  <a:lnTo>
                    <a:pt x="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4"/>
            <p:cNvSpPr/>
            <p:nvPr/>
          </p:nvSpPr>
          <p:spPr>
            <a:xfrm>
              <a:off x="376025" y="3856500"/>
              <a:ext cx="148825" cy="108025"/>
            </a:xfrm>
            <a:custGeom>
              <a:rect b="b" l="l" r="r" t="t"/>
              <a:pathLst>
                <a:path extrusionOk="0" h="4321" w="5953">
                  <a:moveTo>
                    <a:pt x="4699" y="0"/>
                  </a:moveTo>
                  <a:lnTo>
                    <a:pt x="4698" y="2"/>
                  </a:lnTo>
                  <a:lnTo>
                    <a:pt x="4230" y="1873"/>
                  </a:lnTo>
                  <a:lnTo>
                    <a:pt x="0" y="1873"/>
                  </a:lnTo>
                  <a:lnTo>
                    <a:pt x="816" y="2689"/>
                  </a:lnTo>
                  <a:lnTo>
                    <a:pt x="4467" y="2689"/>
                  </a:lnTo>
                  <a:cubicBezTo>
                    <a:pt x="5281" y="2784"/>
                    <a:pt x="5952" y="3469"/>
                    <a:pt x="5952" y="4321"/>
                  </a:cubicBezTo>
                  <a:lnTo>
                    <a:pt x="5952" y="3096"/>
                  </a:lnTo>
                  <a:cubicBezTo>
                    <a:pt x="5952" y="1931"/>
                    <a:pt x="5502" y="839"/>
                    <a:pt x="4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p:nvPr/>
          </p:nvSpPr>
          <p:spPr>
            <a:xfrm>
              <a:off x="338525" y="3800650"/>
              <a:ext cx="147750" cy="82300"/>
            </a:xfrm>
            <a:custGeom>
              <a:rect b="b" l="l" r="r" t="t"/>
              <a:pathLst>
                <a:path extrusionOk="0" h="3292" w="5910">
                  <a:moveTo>
                    <a:pt x="3372" y="436"/>
                  </a:moveTo>
                  <a:lnTo>
                    <a:pt x="3372" y="1252"/>
                  </a:lnTo>
                  <a:lnTo>
                    <a:pt x="4187" y="1252"/>
                  </a:lnTo>
                  <a:lnTo>
                    <a:pt x="4187" y="2068"/>
                  </a:lnTo>
                  <a:lnTo>
                    <a:pt x="3372" y="2068"/>
                  </a:lnTo>
                  <a:lnTo>
                    <a:pt x="3372" y="2884"/>
                  </a:lnTo>
                  <a:lnTo>
                    <a:pt x="2556" y="2884"/>
                  </a:lnTo>
                  <a:lnTo>
                    <a:pt x="2556" y="2068"/>
                  </a:lnTo>
                  <a:lnTo>
                    <a:pt x="1740" y="2068"/>
                  </a:lnTo>
                  <a:lnTo>
                    <a:pt x="1740" y="1252"/>
                  </a:lnTo>
                  <a:lnTo>
                    <a:pt x="2556" y="1252"/>
                  </a:lnTo>
                  <a:lnTo>
                    <a:pt x="2556" y="436"/>
                  </a:lnTo>
                  <a:close/>
                  <a:moveTo>
                    <a:pt x="0" y="0"/>
                  </a:moveTo>
                  <a:lnTo>
                    <a:pt x="1011" y="3291"/>
                  </a:lnTo>
                  <a:lnTo>
                    <a:pt x="5092" y="3291"/>
                  </a:lnTo>
                  <a:lnTo>
                    <a:pt x="5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4"/>
            <p:cNvSpPr/>
            <p:nvPr/>
          </p:nvSpPr>
          <p:spPr>
            <a:xfrm>
              <a:off x="457575" y="3964550"/>
              <a:ext cx="108025" cy="91825"/>
            </a:xfrm>
            <a:custGeom>
              <a:rect b="b" l="l" r="r" t="t"/>
              <a:pathLst>
                <a:path extrusionOk="0" h="3673" w="4321">
                  <a:moveTo>
                    <a:pt x="2689" y="0"/>
                  </a:moveTo>
                  <a:cubicBezTo>
                    <a:pt x="2688" y="899"/>
                    <a:pt x="1958" y="1629"/>
                    <a:pt x="1059" y="1631"/>
                  </a:cubicBezTo>
                  <a:lnTo>
                    <a:pt x="772" y="1631"/>
                  </a:lnTo>
                  <a:cubicBezTo>
                    <a:pt x="590" y="2008"/>
                    <a:pt x="326" y="2342"/>
                    <a:pt x="0" y="2606"/>
                  </a:cubicBezTo>
                  <a:lnTo>
                    <a:pt x="160" y="3228"/>
                  </a:lnTo>
                  <a:lnTo>
                    <a:pt x="3532" y="3667"/>
                  </a:lnTo>
                  <a:cubicBezTo>
                    <a:pt x="3562" y="3671"/>
                    <a:pt x="3592" y="3672"/>
                    <a:pt x="3622" y="3672"/>
                  </a:cubicBezTo>
                  <a:cubicBezTo>
                    <a:pt x="4002" y="3672"/>
                    <a:pt x="4321" y="3365"/>
                    <a:pt x="4321" y="2974"/>
                  </a:cubicBezTo>
                  <a:lnTo>
                    <a:pt x="4321" y="1378"/>
                  </a:lnTo>
                  <a:lnTo>
                    <a:pt x="3730" y="1675"/>
                  </a:lnTo>
                  <a:cubicBezTo>
                    <a:pt x="3624" y="1728"/>
                    <a:pt x="3514" y="1753"/>
                    <a:pt x="3407" y="1753"/>
                  </a:cubicBezTo>
                  <a:cubicBezTo>
                    <a:pt x="3030" y="1753"/>
                    <a:pt x="2689" y="1449"/>
                    <a:pt x="2689" y="1031"/>
                  </a:cubicBezTo>
                  <a:lnTo>
                    <a:pt x="26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4"/>
            <p:cNvSpPr/>
            <p:nvPr/>
          </p:nvSpPr>
          <p:spPr>
            <a:xfrm>
              <a:off x="422800" y="4066125"/>
              <a:ext cx="142800" cy="82700"/>
            </a:xfrm>
            <a:custGeom>
              <a:rect b="b" l="l" r="r" t="t"/>
              <a:pathLst>
                <a:path extrusionOk="0" h="3308" w="5712">
                  <a:moveTo>
                    <a:pt x="1644" y="1"/>
                  </a:moveTo>
                  <a:lnTo>
                    <a:pt x="1" y="2192"/>
                  </a:lnTo>
                  <a:lnTo>
                    <a:pt x="1" y="3308"/>
                  </a:lnTo>
                  <a:lnTo>
                    <a:pt x="5712" y="3308"/>
                  </a:lnTo>
                  <a:lnTo>
                    <a:pt x="5712" y="2159"/>
                  </a:lnTo>
                  <a:cubicBezTo>
                    <a:pt x="5710" y="1224"/>
                    <a:pt x="5015" y="437"/>
                    <a:pt x="4089" y="319"/>
                  </a:cubicBezTo>
                  <a:lnTo>
                    <a:pt x="4089" y="318"/>
                  </a:lnTo>
                  <a:lnTo>
                    <a:pt x="16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4"/>
            <p:cNvSpPr/>
            <p:nvPr/>
          </p:nvSpPr>
          <p:spPr>
            <a:xfrm>
              <a:off x="259625" y="4066125"/>
              <a:ext cx="142800" cy="82700"/>
            </a:xfrm>
            <a:custGeom>
              <a:rect b="b" l="l" r="r" t="t"/>
              <a:pathLst>
                <a:path extrusionOk="0" h="3308" w="5712">
                  <a:moveTo>
                    <a:pt x="4068" y="1"/>
                  </a:moveTo>
                  <a:lnTo>
                    <a:pt x="1625" y="318"/>
                  </a:lnTo>
                  <a:cubicBezTo>
                    <a:pt x="699" y="438"/>
                    <a:pt x="3" y="1224"/>
                    <a:pt x="0" y="2159"/>
                  </a:cubicBezTo>
                  <a:lnTo>
                    <a:pt x="0" y="3308"/>
                  </a:lnTo>
                  <a:lnTo>
                    <a:pt x="5712" y="3308"/>
                  </a:lnTo>
                  <a:lnTo>
                    <a:pt x="5712" y="2193"/>
                  </a:lnTo>
                  <a:lnTo>
                    <a:pt x="4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
            <p:cNvSpPr/>
            <p:nvPr/>
          </p:nvSpPr>
          <p:spPr>
            <a:xfrm>
              <a:off x="300425" y="3854425"/>
              <a:ext cx="67200" cy="110150"/>
            </a:xfrm>
            <a:custGeom>
              <a:rect b="b" l="l" r="r" t="t"/>
              <a:pathLst>
                <a:path extrusionOk="0" h="4406" w="2688">
                  <a:moveTo>
                    <a:pt x="1328" y="0"/>
                  </a:moveTo>
                  <a:cubicBezTo>
                    <a:pt x="493" y="828"/>
                    <a:pt x="0" y="1920"/>
                    <a:pt x="0" y="3251"/>
                  </a:cubicBezTo>
                  <a:lnTo>
                    <a:pt x="0" y="4405"/>
                  </a:lnTo>
                  <a:cubicBezTo>
                    <a:pt x="2" y="3505"/>
                    <a:pt x="731" y="2775"/>
                    <a:pt x="1632" y="2773"/>
                  </a:cubicBezTo>
                  <a:lnTo>
                    <a:pt x="1632" y="2772"/>
                  </a:lnTo>
                  <a:lnTo>
                    <a:pt x="1871" y="2772"/>
                  </a:lnTo>
                  <a:lnTo>
                    <a:pt x="2687" y="1956"/>
                  </a:lnTo>
                  <a:lnTo>
                    <a:pt x="1934" y="1956"/>
                  </a:lnTo>
                  <a:lnTo>
                    <a:pt x="13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4"/>
            <p:cNvSpPr/>
            <p:nvPr/>
          </p:nvSpPr>
          <p:spPr>
            <a:xfrm>
              <a:off x="320825" y="3944100"/>
              <a:ext cx="21450" cy="40875"/>
            </a:xfrm>
            <a:custGeom>
              <a:rect b="b" l="l" r="r" t="t"/>
              <a:pathLst>
                <a:path extrusionOk="0" h="1635" w="858">
                  <a:moveTo>
                    <a:pt x="816" y="1"/>
                  </a:moveTo>
                  <a:cubicBezTo>
                    <a:pt x="366" y="2"/>
                    <a:pt x="0" y="367"/>
                    <a:pt x="0" y="818"/>
                  </a:cubicBezTo>
                  <a:cubicBezTo>
                    <a:pt x="0" y="1269"/>
                    <a:pt x="366" y="1633"/>
                    <a:pt x="816" y="1634"/>
                  </a:cubicBezTo>
                  <a:lnTo>
                    <a:pt x="858" y="1634"/>
                  </a:lnTo>
                  <a:cubicBezTo>
                    <a:pt x="837" y="1499"/>
                    <a:pt x="816" y="1365"/>
                    <a:pt x="816" y="1226"/>
                  </a:cubicBez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4"/>
            <p:cNvSpPr/>
            <p:nvPr/>
          </p:nvSpPr>
          <p:spPr>
            <a:xfrm>
              <a:off x="259575" y="3964550"/>
              <a:ext cx="108050" cy="91850"/>
            </a:xfrm>
            <a:custGeom>
              <a:rect b="b" l="l" r="r" t="t"/>
              <a:pathLst>
                <a:path extrusionOk="0" h="3674" w="4322">
                  <a:moveTo>
                    <a:pt x="1633" y="0"/>
                  </a:moveTo>
                  <a:lnTo>
                    <a:pt x="1633" y="1031"/>
                  </a:lnTo>
                  <a:cubicBezTo>
                    <a:pt x="1633" y="1451"/>
                    <a:pt x="1291" y="1753"/>
                    <a:pt x="915" y="1753"/>
                  </a:cubicBezTo>
                  <a:cubicBezTo>
                    <a:pt x="808" y="1753"/>
                    <a:pt x="698" y="1729"/>
                    <a:pt x="592" y="1675"/>
                  </a:cubicBezTo>
                  <a:lnTo>
                    <a:pt x="1" y="1380"/>
                  </a:lnTo>
                  <a:lnTo>
                    <a:pt x="1" y="2976"/>
                  </a:lnTo>
                  <a:cubicBezTo>
                    <a:pt x="2" y="3366"/>
                    <a:pt x="321" y="3674"/>
                    <a:pt x="700" y="3674"/>
                  </a:cubicBezTo>
                  <a:cubicBezTo>
                    <a:pt x="730" y="3674"/>
                    <a:pt x="760" y="3672"/>
                    <a:pt x="790" y="3668"/>
                  </a:cubicBezTo>
                  <a:lnTo>
                    <a:pt x="790" y="3667"/>
                  </a:lnTo>
                  <a:lnTo>
                    <a:pt x="4162" y="3229"/>
                  </a:lnTo>
                  <a:lnTo>
                    <a:pt x="4321" y="2607"/>
                  </a:lnTo>
                  <a:cubicBezTo>
                    <a:pt x="3996" y="2342"/>
                    <a:pt x="3733" y="2009"/>
                    <a:pt x="3551" y="1632"/>
                  </a:cubicBezTo>
                  <a:lnTo>
                    <a:pt x="3264" y="1632"/>
                  </a:lnTo>
                  <a:cubicBezTo>
                    <a:pt x="2364" y="1631"/>
                    <a:pt x="1634" y="901"/>
                    <a:pt x="16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64"/>
          <p:cNvGrpSpPr/>
          <p:nvPr/>
        </p:nvGrpSpPr>
        <p:grpSpPr>
          <a:xfrm>
            <a:off x="1530731" y="3949681"/>
            <a:ext cx="377506" cy="334121"/>
            <a:chOff x="993400" y="3820250"/>
            <a:chExt cx="349575" cy="309400"/>
          </a:xfrm>
        </p:grpSpPr>
        <p:sp>
          <p:nvSpPr>
            <p:cNvPr id="800" name="Google Shape;800;p64"/>
            <p:cNvSpPr/>
            <p:nvPr/>
          </p:nvSpPr>
          <p:spPr>
            <a:xfrm>
              <a:off x="1014800" y="3941700"/>
              <a:ext cx="306725" cy="187950"/>
            </a:xfrm>
            <a:custGeom>
              <a:rect b="b" l="l" r="r" t="t"/>
              <a:pathLst>
                <a:path extrusionOk="0" h="7518" w="12269">
                  <a:moveTo>
                    <a:pt x="3721" y="1"/>
                  </a:moveTo>
                  <a:lnTo>
                    <a:pt x="3165" y="1671"/>
                  </a:lnTo>
                  <a:lnTo>
                    <a:pt x="0" y="1671"/>
                  </a:lnTo>
                  <a:cubicBezTo>
                    <a:pt x="848" y="2988"/>
                    <a:pt x="2319" y="4245"/>
                    <a:pt x="4176" y="5828"/>
                  </a:cubicBezTo>
                  <a:cubicBezTo>
                    <a:pt x="4708" y="6281"/>
                    <a:pt x="5273" y="6762"/>
                    <a:pt x="5866" y="7282"/>
                  </a:cubicBezTo>
                  <a:lnTo>
                    <a:pt x="6134" y="7517"/>
                  </a:lnTo>
                  <a:lnTo>
                    <a:pt x="6404" y="7282"/>
                  </a:lnTo>
                  <a:cubicBezTo>
                    <a:pt x="6998" y="6762"/>
                    <a:pt x="7563" y="6281"/>
                    <a:pt x="8093" y="5828"/>
                  </a:cubicBezTo>
                  <a:cubicBezTo>
                    <a:pt x="9950" y="4245"/>
                    <a:pt x="11421" y="2988"/>
                    <a:pt x="12269" y="1671"/>
                  </a:cubicBezTo>
                  <a:lnTo>
                    <a:pt x="6387" y="1671"/>
                  </a:lnTo>
                  <a:lnTo>
                    <a:pt x="5277" y="3891"/>
                  </a:lnTo>
                  <a:lnTo>
                    <a:pt x="37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4"/>
            <p:cNvSpPr/>
            <p:nvPr/>
          </p:nvSpPr>
          <p:spPr>
            <a:xfrm>
              <a:off x="993400" y="3820250"/>
              <a:ext cx="349575" cy="168950"/>
            </a:xfrm>
            <a:custGeom>
              <a:rect b="b" l="l" r="r" t="t"/>
              <a:pathLst>
                <a:path extrusionOk="0" h="6758" w="13983">
                  <a:moveTo>
                    <a:pt x="10284" y="1"/>
                  </a:moveTo>
                  <a:lnTo>
                    <a:pt x="10283" y="2"/>
                  </a:lnTo>
                  <a:cubicBezTo>
                    <a:pt x="8612" y="8"/>
                    <a:pt x="7548" y="1148"/>
                    <a:pt x="6990" y="2192"/>
                  </a:cubicBezTo>
                  <a:cubicBezTo>
                    <a:pt x="6435" y="1154"/>
                    <a:pt x="5376" y="2"/>
                    <a:pt x="3725" y="2"/>
                  </a:cubicBezTo>
                  <a:lnTo>
                    <a:pt x="3698" y="2"/>
                  </a:lnTo>
                  <a:cubicBezTo>
                    <a:pt x="1757" y="18"/>
                    <a:pt x="132" y="1674"/>
                    <a:pt x="33" y="3773"/>
                  </a:cubicBezTo>
                  <a:cubicBezTo>
                    <a:pt x="0" y="4472"/>
                    <a:pt x="131" y="5106"/>
                    <a:pt x="392" y="5713"/>
                  </a:cubicBezTo>
                  <a:lnTo>
                    <a:pt x="3433" y="5713"/>
                  </a:lnTo>
                  <a:lnTo>
                    <a:pt x="4508" y="2487"/>
                  </a:lnTo>
                  <a:lnTo>
                    <a:pt x="6216" y="6757"/>
                  </a:lnTo>
                  <a:lnTo>
                    <a:pt x="6739" y="5713"/>
                  </a:lnTo>
                  <a:lnTo>
                    <a:pt x="13591" y="5713"/>
                  </a:lnTo>
                  <a:cubicBezTo>
                    <a:pt x="13852" y="5104"/>
                    <a:pt x="13982" y="4470"/>
                    <a:pt x="13949" y="3772"/>
                  </a:cubicBezTo>
                  <a:cubicBezTo>
                    <a:pt x="13850" y="1673"/>
                    <a:pt x="12226" y="17"/>
                    <a:pt x="10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4"/>
          <p:cNvGrpSpPr/>
          <p:nvPr/>
        </p:nvGrpSpPr>
        <p:grpSpPr>
          <a:xfrm>
            <a:off x="2349754" y="3928515"/>
            <a:ext cx="379180" cy="375994"/>
            <a:chOff x="1751825" y="3800650"/>
            <a:chExt cx="351125" cy="348175"/>
          </a:xfrm>
        </p:grpSpPr>
        <p:sp>
          <p:nvSpPr>
            <p:cNvPr id="803" name="Google Shape;803;p64"/>
            <p:cNvSpPr/>
            <p:nvPr/>
          </p:nvSpPr>
          <p:spPr>
            <a:xfrm>
              <a:off x="2003225" y="4052075"/>
              <a:ext cx="99725" cy="96750"/>
            </a:xfrm>
            <a:custGeom>
              <a:rect b="b" l="l" r="r" t="t"/>
              <a:pathLst>
                <a:path extrusionOk="0" h="3870" w="3989">
                  <a:moveTo>
                    <a:pt x="1731" y="1"/>
                  </a:moveTo>
                  <a:lnTo>
                    <a:pt x="0" y="1732"/>
                  </a:lnTo>
                  <a:lnTo>
                    <a:pt x="1780" y="3510"/>
                  </a:lnTo>
                  <a:cubicBezTo>
                    <a:pt x="2019" y="3749"/>
                    <a:pt x="2332" y="3869"/>
                    <a:pt x="2645" y="3869"/>
                  </a:cubicBezTo>
                  <a:cubicBezTo>
                    <a:pt x="2958" y="3869"/>
                    <a:pt x="3271" y="3750"/>
                    <a:pt x="3511" y="3511"/>
                  </a:cubicBezTo>
                  <a:cubicBezTo>
                    <a:pt x="3988" y="3032"/>
                    <a:pt x="3988" y="2258"/>
                    <a:pt x="3511" y="1780"/>
                  </a:cubicBezTo>
                  <a:lnTo>
                    <a:pt x="1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4"/>
            <p:cNvSpPr/>
            <p:nvPr/>
          </p:nvSpPr>
          <p:spPr>
            <a:xfrm>
              <a:off x="1842225" y="3882250"/>
              <a:ext cx="63975" cy="91775"/>
            </a:xfrm>
            <a:custGeom>
              <a:rect b="b" l="l" r="r" t="t"/>
              <a:pathLst>
                <a:path extrusionOk="0" h="3671" w="2559">
                  <a:moveTo>
                    <a:pt x="1280" y="0"/>
                  </a:moveTo>
                  <a:lnTo>
                    <a:pt x="219" y="1837"/>
                  </a:lnTo>
                  <a:cubicBezTo>
                    <a:pt x="1" y="2217"/>
                    <a:pt x="2" y="2683"/>
                    <a:pt x="220" y="3060"/>
                  </a:cubicBezTo>
                  <a:cubicBezTo>
                    <a:pt x="439" y="3439"/>
                    <a:pt x="842" y="3671"/>
                    <a:pt x="1280" y="3671"/>
                  </a:cubicBezTo>
                  <a:cubicBezTo>
                    <a:pt x="1717" y="3671"/>
                    <a:pt x="2120" y="3439"/>
                    <a:pt x="2339" y="3060"/>
                  </a:cubicBezTo>
                  <a:cubicBezTo>
                    <a:pt x="2557" y="2683"/>
                    <a:pt x="2559" y="2217"/>
                    <a:pt x="2341" y="1837"/>
                  </a:cubicBezTo>
                  <a:lnTo>
                    <a:pt x="1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4"/>
            <p:cNvSpPr/>
            <p:nvPr/>
          </p:nvSpPr>
          <p:spPr>
            <a:xfrm>
              <a:off x="1751825" y="3800650"/>
              <a:ext cx="280325" cy="280325"/>
            </a:xfrm>
            <a:custGeom>
              <a:rect b="b" l="l" r="r" t="t"/>
              <a:pathLst>
                <a:path extrusionOk="0" h="11213" w="11213">
                  <a:moveTo>
                    <a:pt x="4896" y="1632"/>
                  </a:moveTo>
                  <a:lnTo>
                    <a:pt x="6664" y="4694"/>
                  </a:lnTo>
                  <a:cubicBezTo>
                    <a:pt x="7027" y="5325"/>
                    <a:pt x="7027" y="6102"/>
                    <a:pt x="6662" y="6733"/>
                  </a:cubicBezTo>
                  <a:cubicBezTo>
                    <a:pt x="6298" y="7364"/>
                    <a:pt x="5624" y="7752"/>
                    <a:pt x="4896" y="7752"/>
                  </a:cubicBezTo>
                  <a:cubicBezTo>
                    <a:pt x="4167" y="7752"/>
                    <a:pt x="3495" y="7364"/>
                    <a:pt x="3129" y="6733"/>
                  </a:cubicBezTo>
                  <a:cubicBezTo>
                    <a:pt x="2765" y="6102"/>
                    <a:pt x="2765" y="5325"/>
                    <a:pt x="3128" y="4694"/>
                  </a:cubicBezTo>
                  <a:lnTo>
                    <a:pt x="4896" y="1632"/>
                  </a:lnTo>
                  <a:close/>
                  <a:moveTo>
                    <a:pt x="4896" y="0"/>
                  </a:moveTo>
                  <a:cubicBezTo>
                    <a:pt x="2197" y="0"/>
                    <a:pt x="0" y="2197"/>
                    <a:pt x="0" y="4896"/>
                  </a:cubicBezTo>
                  <a:cubicBezTo>
                    <a:pt x="0" y="7596"/>
                    <a:pt x="2197" y="9791"/>
                    <a:pt x="4896" y="9791"/>
                  </a:cubicBezTo>
                  <a:cubicBezTo>
                    <a:pt x="4898" y="9791"/>
                    <a:pt x="4900" y="9791"/>
                    <a:pt x="4902" y="9791"/>
                  </a:cubicBezTo>
                  <a:cubicBezTo>
                    <a:pt x="6057" y="9791"/>
                    <a:pt x="7174" y="9380"/>
                    <a:pt x="8055" y="8631"/>
                  </a:cubicBezTo>
                  <a:lnTo>
                    <a:pt x="8833" y="9411"/>
                  </a:lnTo>
                  <a:lnTo>
                    <a:pt x="8257" y="9988"/>
                  </a:lnTo>
                  <a:lnTo>
                    <a:pt x="9481" y="11212"/>
                  </a:lnTo>
                  <a:lnTo>
                    <a:pt x="11212" y="9481"/>
                  </a:lnTo>
                  <a:lnTo>
                    <a:pt x="9988" y="8257"/>
                  </a:lnTo>
                  <a:lnTo>
                    <a:pt x="9411" y="8835"/>
                  </a:lnTo>
                  <a:lnTo>
                    <a:pt x="8631" y="8055"/>
                  </a:lnTo>
                  <a:cubicBezTo>
                    <a:pt x="9381" y="7173"/>
                    <a:pt x="9793" y="6053"/>
                    <a:pt x="9791" y="4896"/>
                  </a:cubicBezTo>
                  <a:cubicBezTo>
                    <a:pt x="9791" y="2197"/>
                    <a:pt x="7596" y="0"/>
                    <a:pt x="48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64"/>
          <p:cNvSpPr/>
          <p:nvPr/>
        </p:nvSpPr>
        <p:spPr>
          <a:xfrm>
            <a:off x="3154669" y="3927504"/>
            <a:ext cx="382663" cy="379018"/>
          </a:xfrm>
          <a:custGeom>
            <a:rect b="b" l="l" r="r" t="t"/>
            <a:pathLst>
              <a:path extrusionOk="0" h="14039" w="14174">
                <a:moveTo>
                  <a:pt x="2272" y="1"/>
                </a:moveTo>
                <a:cubicBezTo>
                  <a:pt x="1586" y="1"/>
                  <a:pt x="929" y="345"/>
                  <a:pt x="544" y="944"/>
                </a:cubicBezTo>
                <a:cubicBezTo>
                  <a:pt x="48" y="1713"/>
                  <a:pt x="121" y="2717"/>
                  <a:pt x="722" y="3408"/>
                </a:cubicBezTo>
                <a:cubicBezTo>
                  <a:pt x="1121" y="3867"/>
                  <a:pt x="1691" y="4113"/>
                  <a:pt x="2272" y="4113"/>
                </a:cubicBezTo>
                <a:cubicBezTo>
                  <a:pt x="2565" y="4113"/>
                  <a:pt x="2860" y="4050"/>
                  <a:pt x="3138" y="3921"/>
                </a:cubicBezTo>
                <a:lnTo>
                  <a:pt x="4565" y="5857"/>
                </a:lnTo>
                <a:cubicBezTo>
                  <a:pt x="3937" y="6452"/>
                  <a:pt x="3539" y="7289"/>
                  <a:pt x="3539" y="8220"/>
                </a:cubicBezTo>
                <a:cubicBezTo>
                  <a:pt x="3539" y="8857"/>
                  <a:pt x="3730" y="9446"/>
                  <a:pt x="4046" y="9949"/>
                </a:cubicBezTo>
                <a:lnTo>
                  <a:pt x="2795" y="10977"/>
                </a:lnTo>
                <a:cubicBezTo>
                  <a:pt x="2503" y="10772"/>
                  <a:pt x="2165" y="10672"/>
                  <a:pt x="1829" y="10672"/>
                </a:cubicBezTo>
                <a:cubicBezTo>
                  <a:pt x="1366" y="10672"/>
                  <a:pt x="908" y="10862"/>
                  <a:pt x="578" y="11227"/>
                </a:cubicBezTo>
                <a:cubicBezTo>
                  <a:pt x="9" y="11859"/>
                  <a:pt x="1" y="12816"/>
                  <a:pt x="557" y="13458"/>
                </a:cubicBezTo>
                <a:cubicBezTo>
                  <a:pt x="888" y="13839"/>
                  <a:pt x="1356" y="14039"/>
                  <a:pt x="1830" y="14039"/>
                </a:cubicBezTo>
                <a:cubicBezTo>
                  <a:pt x="2154" y="14039"/>
                  <a:pt x="2481" y="13945"/>
                  <a:pt x="2768" y="13752"/>
                </a:cubicBezTo>
                <a:cubicBezTo>
                  <a:pt x="3474" y="13277"/>
                  <a:pt x="3714" y="12353"/>
                  <a:pt x="3330" y="11594"/>
                </a:cubicBezTo>
                <a:lnTo>
                  <a:pt x="4562" y="10582"/>
                </a:lnTo>
                <a:cubicBezTo>
                  <a:pt x="5147" y="11137"/>
                  <a:pt x="5934" y="11484"/>
                  <a:pt x="6803" y="11484"/>
                </a:cubicBezTo>
                <a:cubicBezTo>
                  <a:pt x="8462" y="11484"/>
                  <a:pt x="9821" y="10233"/>
                  <a:pt x="10025" y="8629"/>
                </a:cubicBezTo>
                <a:lnTo>
                  <a:pt x="10967" y="8629"/>
                </a:lnTo>
                <a:cubicBezTo>
                  <a:pt x="11149" y="9330"/>
                  <a:pt x="11783" y="9852"/>
                  <a:pt x="12542" y="9852"/>
                </a:cubicBezTo>
                <a:cubicBezTo>
                  <a:pt x="13442" y="9852"/>
                  <a:pt x="14173" y="9122"/>
                  <a:pt x="14173" y="8220"/>
                </a:cubicBezTo>
                <a:cubicBezTo>
                  <a:pt x="14173" y="7320"/>
                  <a:pt x="13442" y="6588"/>
                  <a:pt x="12542" y="6588"/>
                </a:cubicBezTo>
                <a:cubicBezTo>
                  <a:pt x="11783" y="6588"/>
                  <a:pt x="11151" y="7109"/>
                  <a:pt x="10969" y="7811"/>
                </a:cubicBezTo>
                <a:lnTo>
                  <a:pt x="10025" y="7811"/>
                </a:lnTo>
                <a:cubicBezTo>
                  <a:pt x="9823" y="6205"/>
                  <a:pt x="8464" y="4955"/>
                  <a:pt x="6803" y="4955"/>
                </a:cubicBezTo>
                <a:cubicBezTo>
                  <a:pt x="6228" y="4955"/>
                  <a:pt x="5696" y="5117"/>
                  <a:pt x="5227" y="5379"/>
                </a:cubicBezTo>
                <a:lnTo>
                  <a:pt x="3795" y="3437"/>
                </a:lnTo>
                <a:cubicBezTo>
                  <a:pt x="4123" y="3074"/>
                  <a:pt x="4328" y="2599"/>
                  <a:pt x="4328" y="2073"/>
                </a:cubicBezTo>
                <a:cubicBezTo>
                  <a:pt x="4335" y="1158"/>
                  <a:pt x="3737" y="348"/>
                  <a:pt x="2860" y="87"/>
                </a:cubicBezTo>
                <a:cubicBezTo>
                  <a:pt x="2665" y="29"/>
                  <a:pt x="2467" y="1"/>
                  <a:pt x="22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64"/>
          <p:cNvGrpSpPr/>
          <p:nvPr/>
        </p:nvGrpSpPr>
        <p:grpSpPr>
          <a:xfrm>
            <a:off x="4022141" y="3928515"/>
            <a:ext cx="286632" cy="375967"/>
            <a:chOff x="3300475" y="3800650"/>
            <a:chExt cx="265425" cy="348150"/>
          </a:xfrm>
        </p:grpSpPr>
        <p:sp>
          <p:nvSpPr>
            <p:cNvPr id="808" name="Google Shape;808;p64"/>
            <p:cNvSpPr/>
            <p:nvPr/>
          </p:nvSpPr>
          <p:spPr>
            <a:xfrm>
              <a:off x="3361850" y="3944100"/>
              <a:ext cx="142800" cy="142825"/>
            </a:xfrm>
            <a:custGeom>
              <a:rect b="b" l="l" r="r" t="t"/>
              <a:pathLst>
                <a:path extrusionOk="0" h="5713" w="5712">
                  <a:moveTo>
                    <a:pt x="4199" y="1753"/>
                  </a:moveTo>
                  <a:lnTo>
                    <a:pt x="4776" y="2330"/>
                  </a:lnTo>
                  <a:lnTo>
                    <a:pt x="2448" y="4658"/>
                  </a:lnTo>
                  <a:lnTo>
                    <a:pt x="936" y="3146"/>
                  </a:lnTo>
                  <a:lnTo>
                    <a:pt x="1512" y="2569"/>
                  </a:lnTo>
                  <a:lnTo>
                    <a:pt x="2448" y="3504"/>
                  </a:lnTo>
                  <a:lnTo>
                    <a:pt x="4199" y="1753"/>
                  </a:lnTo>
                  <a:close/>
                  <a:moveTo>
                    <a:pt x="2856" y="1"/>
                  </a:moveTo>
                  <a:cubicBezTo>
                    <a:pt x="1281" y="1"/>
                    <a:pt x="1" y="1283"/>
                    <a:pt x="1" y="2857"/>
                  </a:cubicBezTo>
                  <a:cubicBezTo>
                    <a:pt x="1" y="4432"/>
                    <a:pt x="1281" y="5712"/>
                    <a:pt x="2856" y="5712"/>
                  </a:cubicBezTo>
                  <a:cubicBezTo>
                    <a:pt x="4430" y="5712"/>
                    <a:pt x="5712" y="4432"/>
                    <a:pt x="5712" y="2857"/>
                  </a:cubicBezTo>
                  <a:cubicBezTo>
                    <a:pt x="5712" y="1283"/>
                    <a:pt x="4430" y="1"/>
                    <a:pt x="2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4"/>
            <p:cNvSpPr/>
            <p:nvPr/>
          </p:nvSpPr>
          <p:spPr>
            <a:xfrm>
              <a:off x="3300475" y="3800650"/>
              <a:ext cx="265425" cy="348150"/>
            </a:xfrm>
            <a:custGeom>
              <a:rect b="b" l="l" r="r" t="t"/>
              <a:pathLst>
                <a:path extrusionOk="0" h="13926" w="10617">
                  <a:moveTo>
                    <a:pt x="5311" y="4923"/>
                  </a:moveTo>
                  <a:cubicBezTo>
                    <a:pt x="7335" y="4923"/>
                    <a:pt x="8981" y="6571"/>
                    <a:pt x="8981" y="8595"/>
                  </a:cubicBezTo>
                  <a:cubicBezTo>
                    <a:pt x="8981" y="10620"/>
                    <a:pt x="7335" y="12268"/>
                    <a:pt x="5311" y="12268"/>
                  </a:cubicBezTo>
                  <a:cubicBezTo>
                    <a:pt x="3284" y="12268"/>
                    <a:pt x="1638" y="10620"/>
                    <a:pt x="1638" y="8595"/>
                  </a:cubicBezTo>
                  <a:cubicBezTo>
                    <a:pt x="1638" y="6571"/>
                    <a:pt x="3286" y="4923"/>
                    <a:pt x="5311" y="4923"/>
                  </a:cubicBezTo>
                  <a:close/>
                  <a:moveTo>
                    <a:pt x="5311" y="0"/>
                  </a:moveTo>
                  <a:lnTo>
                    <a:pt x="1405" y="5013"/>
                  </a:lnTo>
                  <a:cubicBezTo>
                    <a:pt x="500" y="5986"/>
                    <a:pt x="1" y="7266"/>
                    <a:pt x="8" y="8595"/>
                  </a:cubicBezTo>
                  <a:cubicBezTo>
                    <a:pt x="8" y="11519"/>
                    <a:pt x="2387" y="13925"/>
                    <a:pt x="5311" y="13925"/>
                  </a:cubicBezTo>
                  <a:cubicBezTo>
                    <a:pt x="8236" y="13925"/>
                    <a:pt x="10615" y="11519"/>
                    <a:pt x="10615" y="8595"/>
                  </a:cubicBezTo>
                  <a:cubicBezTo>
                    <a:pt x="10616" y="7511"/>
                    <a:pt x="10285" y="6454"/>
                    <a:pt x="9665" y="5567"/>
                  </a:cubicBezTo>
                  <a:lnTo>
                    <a:pt x="9665" y="5568"/>
                  </a:lnTo>
                  <a:cubicBezTo>
                    <a:pt x="9533" y="5379"/>
                    <a:pt x="9389" y="5201"/>
                    <a:pt x="9232" y="5032"/>
                  </a:cubicBezTo>
                  <a:lnTo>
                    <a:pt x="5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64"/>
          <p:cNvGrpSpPr/>
          <p:nvPr/>
        </p:nvGrpSpPr>
        <p:grpSpPr>
          <a:xfrm>
            <a:off x="4790004" y="3928515"/>
            <a:ext cx="375967" cy="375994"/>
            <a:chOff x="4011525" y="3800650"/>
            <a:chExt cx="348150" cy="348175"/>
          </a:xfrm>
        </p:grpSpPr>
        <p:sp>
          <p:nvSpPr>
            <p:cNvPr id="811" name="Google Shape;811;p64"/>
            <p:cNvSpPr/>
            <p:nvPr/>
          </p:nvSpPr>
          <p:spPr>
            <a:xfrm>
              <a:off x="4277375" y="3923750"/>
              <a:ext cx="20425" cy="40825"/>
            </a:xfrm>
            <a:custGeom>
              <a:rect b="b" l="l" r="r" t="t"/>
              <a:pathLst>
                <a:path extrusionOk="0" h="1633" w="817">
                  <a:moveTo>
                    <a:pt x="0" y="0"/>
                  </a:moveTo>
                  <a:lnTo>
                    <a:pt x="0" y="1224"/>
                  </a:lnTo>
                  <a:cubicBezTo>
                    <a:pt x="0" y="1449"/>
                    <a:pt x="182" y="1632"/>
                    <a:pt x="409" y="1632"/>
                  </a:cubicBezTo>
                  <a:cubicBezTo>
                    <a:pt x="634" y="1632"/>
                    <a:pt x="816" y="1449"/>
                    <a:pt x="816" y="1224"/>
                  </a:cubicBezTo>
                  <a:lnTo>
                    <a:pt x="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4"/>
            <p:cNvSpPr/>
            <p:nvPr/>
          </p:nvSpPr>
          <p:spPr>
            <a:xfrm>
              <a:off x="4011525" y="3800650"/>
              <a:ext cx="348150" cy="123100"/>
            </a:xfrm>
            <a:custGeom>
              <a:rect b="b" l="l" r="r" t="t"/>
              <a:pathLst>
                <a:path extrusionOk="0" h="4924" w="13926">
                  <a:moveTo>
                    <a:pt x="9003" y="816"/>
                  </a:moveTo>
                  <a:lnTo>
                    <a:pt x="9003" y="2475"/>
                  </a:lnTo>
                  <a:lnTo>
                    <a:pt x="4923" y="2475"/>
                  </a:lnTo>
                  <a:lnTo>
                    <a:pt x="4923" y="816"/>
                  </a:lnTo>
                  <a:close/>
                  <a:moveTo>
                    <a:pt x="4107" y="0"/>
                  </a:moveTo>
                  <a:lnTo>
                    <a:pt x="4107" y="2475"/>
                  </a:lnTo>
                  <a:lnTo>
                    <a:pt x="0" y="2475"/>
                  </a:lnTo>
                  <a:lnTo>
                    <a:pt x="0" y="4923"/>
                  </a:lnTo>
                  <a:lnTo>
                    <a:pt x="1659" y="4923"/>
                  </a:lnTo>
                  <a:lnTo>
                    <a:pt x="1659" y="4107"/>
                  </a:lnTo>
                  <a:lnTo>
                    <a:pt x="4107" y="4107"/>
                  </a:lnTo>
                  <a:lnTo>
                    <a:pt x="4107" y="4923"/>
                  </a:lnTo>
                  <a:lnTo>
                    <a:pt x="9818" y="4923"/>
                  </a:lnTo>
                  <a:lnTo>
                    <a:pt x="9818" y="4107"/>
                  </a:lnTo>
                  <a:lnTo>
                    <a:pt x="12266" y="4107"/>
                  </a:lnTo>
                  <a:lnTo>
                    <a:pt x="12266" y="4923"/>
                  </a:lnTo>
                  <a:lnTo>
                    <a:pt x="13925" y="4923"/>
                  </a:lnTo>
                  <a:lnTo>
                    <a:pt x="13925" y="2475"/>
                  </a:lnTo>
                  <a:lnTo>
                    <a:pt x="9818" y="2475"/>
                  </a:lnTo>
                  <a:lnTo>
                    <a:pt x="9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4"/>
            <p:cNvSpPr/>
            <p:nvPr/>
          </p:nvSpPr>
          <p:spPr>
            <a:xfrm>
              <a:off x="4073400" y="3923750"/>
              <a:ext cx="20425" cy="40825"/>
            </a:xfrm>
            <a:custGeom>
              <a:rect b="b" l="l" r="r" t="t"/>
              <a:pathLst>
                <a:path extrusionOk="0" h="1633" w="817">
                  <a:moveTo>
                    <a:pt x="0" y="0"/>
                  </a:moveTo>
                  <a:lnTo>
                    <a:pt x="0" y="1224"/>
                  </a:lnTo>
                  <a:cubicBezTo>
                    <a:pt x="0" y="1449"/>
                    <a:pt x="183" y="1632"/>
                    <a:pt x="408" y="1632"/>
                  </a:cubicBezTo>
                  <a:cubicBezTo>
                    <a:pt x="634" y="1632"/>
                    <a:pt x="816" y="1449"/>
                    <a:pt x="816" y="1224"/>
                  </a:cubicBezTo>
                  <a:lnTo>
                    <a:pt x="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4"/>
            <p:cNvSpPr/>
            <p:nvPr/>
          </p:nvSpPr>
          <p:spPr>
            <a:xfrm>
              <a:off x="4011525" y="3944100"/>
              <a:ext cx="348150" cy="204725"/>
            </a:xfrm>
            <a:custGeom>
              <a:rect b="b" l="l" r="r" t="t"/>
              <a:pathLst>
                <a:path extrusionOk="0" h="8189" w="13926">
                  <a:moveTo>
                    <a:pt x="8187" y="818"/>
                  </a:moveTo>
                  <a:lnTo>
                    <a:pt x="8187" y="2450"/>
                  </a:lnTo>
                  <a:lnTo>
                    <a:pt x="9818" y="2450"/>
                  </a:lnTo>
                  <a:lnTo>
                    <a:pt x="9818" y="4898"/>
                  </a:lnTo>
                  <a:lnTo>
                    <a:pt x="8188" y="4898"/>
                  </a:lnTo>
                  <a:lnTo>
                    <a:pt x="8188" y="6528"/>
                  </a:lnTo>
                  <a:lnTo>
                    <a:pt x="5739" y="6528"/>
                  </a:lnTo>
                  <a:lnTo>
                    <a:pt x="5739" y="4898"/>
                  </a:lnTo>
                  <a:lnTo>
                    <a:pt x="4107" y="4898"/>
                  </a:lnTo>
                  <a:lnTo>
                    <a:pt x="4107" y="2450"/>
                  </a:lnTo>
                  <a:lnTo>
                    <a:pt x="5739" y="2450"/>
                  </a:lnTo>
                  <a:lnTo>
                    <a:pt x="5739" y="818"/>
                  </a:lnTo>
                  <a:close/>
                  <a:moveTo>
                    <a:pt x="12266" y="1"/>
                  </a:moveTo>
                  <a:lnTo>
                    <a:pt x="12266" y="410"/>
                  </a:lnTo>
                  <a:cubicBezTo>
                    <a:pt x="12266" y="1086"/>
                    <a:pt x="11718" y="1634"/>
                    <a:pt x="11043" y="1634"/>
                  </a:cubicBezTo>
                  <a:cubicBezTo>
                    <a:pt x="10366" y="1634"/>
                    <a:pt x="9818" y="1086"/>
                    <a:pt x="9818" y="410"/>
                  </a:cubicBezTo>
                  <a:lnTo>
                    <a:pt x="9818" y="2"/>
                  </a:lnTo>
                  <a:lnTo>
                    <a:pt x="4107" y="2"/>
                  </a:lnTo>
                  <a:lnTo>
                    <a:pt x="4107" y="410"/>
                  </a:lnTo>
                  <a:cubicBezTo>
                    <a:pt x="4116" y="1092"/>
                    <a:pt x="3565" y="1649"/>
                    <a:pt x="2883" y="1649"/>
                  </a:cubicBezTo>
                  <a:cubicBezTo>
                    <a:pt x="2202" y="1649"/>
                    <a:pt x="1651" y="1092"/>
                    <a:pt x="1659" y="410"/>
                  </a:cubicBezTo>
                  <a:lnTo>
                    <a:pt x="1659" y="2"/>
                  </a:lnTo>
                  <a:lnTo>
                    <a:pt x="0" y="2"/>
                  </a:lnTo>
                  <a:lnTo>
                    <a:pt x="0" y="8189"/>
                  </a:lnTo>
                  <a:lnTo>
                    <a:pt x="13925" y="8189"/>
                  </a:lnTo>
                  <a:lnTo>
                    <a:pt x="1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4"/>
            <p:cNvSpPr/>
            <p:nvPr/>
          </p:nvSpPr>
          <p:spPr>
            <a:xfrm>
              <a:off x="4134600" y="3984950"/>
              <a:ext cx="102000" cy="101975"/>
            </a:xfrm>
            <a:custGeom>
              <a:rect b="b" l="l" r="r" t="t"/>
              <a:pathLst>
                <a:path extrusionOk="0" h="4079" w="4080">
                  <a:moveTo>
                    <a:pt x="1632" y="0"/>
                  </a:moveTo>
                  <a:lnTo>
                    <a:pt x="1632" y="1631"/>
                  </a:lnTo>
                  <a:lnTo>
                    <a:pt x="0" y="1631"/>
                  </a:lnTo>
                  <a:lnTo>
                    <a:pt x="0" y="2446"/>
                  </a:lnTo>
                  <a:lnTo>
                    <a:pt x="1632" y="2446"/>
                  </a:lnTo>
                  <a:lnTo>
                    <a:pt x="1632" y="4078"/>
                  </a:lnTo>
                  <a:lnTo>
                    <a:pt x="2448" y="4078"/>
                  </a:lnTo>
                  <a:lnTo>
                    <a:pt x="2448" y="2446"/>
                  </a:lnTo>
                  <a:lnTo>
                    <a:pt x="4080" y="2446"/>
                  </a:lnTo>
                  <a:lnTo>
                    <a:pt x="4080" y="1631"/>
                  </a:lnTo>
                  <a:lnTo>
                    <a:pt x="2448" y="1631"/>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64"/>
          <p:cNvGrpSpPr/>
          <p:nvPr/>
        </p:nvGrpSpPr>
        <p:grpSpPr>
          <a:xfrm>
            <a:off x="5675306" y="3928137"/>
            <a:ext cx="242330" cy="376372"/>
            <a:chOff x="4831325" y="3800300"/>
            <a:chExt cx="224400" cy="348525"/>
          </a:xfrm>
        </p:grpSpPr>
        <p:sp>
          <p:nvSpPr>
            <p:cNvPr id="817" name="Google Shape;817;p64"/>
            <p:cNvSpPr/>
            <p:nvPr/>
          </p:nvSpPr>
          <p:spPr>
            <a:xfrm>
              <a:off x="4892475" y="3943425"/>
              <a:ext cx="102025" cy="144200"/>
            </a:xfrm>
            <a:custGeom>
              <a:rect b="b" l="l" r="r" t="t"/>
              <a:pathLst>
                <a:path extrusionOk="0" h="5768" w="4081">
                  <a:moveTo>
                    <a:pt x="2449" y="817"/>
                  </a:moveTo>
                  <a:lnTo>
                    <a:pt x="2449" y="1634"/>
                  </a:lnTo>
                  <a:lnTo>
                    <a:pt x="3264" y="1634"/>
                  </a:lnTo>
                  <a:lnTo>
                    <a:pt x="3264" y="2450"/>
                  </a:lnTo>
                  <a:lnTo>
                    <a:pt x="2449" y="2450"/>
                  </a:lnTo>
                  <a:lnTo>
                    <a:pt x="2449" y="3266"/>
                  </a:lnTo>
                  <a:lnTo>
                    <a:pt x="1633" y="3266"/>
                  </a:lnTo>
                  <a:lnTo>
                    <a:pt x="1633" y="2450"/>
                  </a:lnTo>
                  <a:lnTo>
                    <a:pt x="817" y="2450"/>
                  </a:lnTo>
                  <a:lnTo>
                    <a:pt x="817" y="1634"/>
                  </a:lnTo>
                  <a:lnTo>
                    <a:pt x="1633" y="1634"/>
                  </a:lnTo>
                  <a:lnTo>
                    <a:pt x="1633" y="817"/>
                  </a:lnTo>
                  <a:close/>
                  <a:moveTo>
                    <a:pt x="3264" y="4136"/>
                  </a:moveTo>
                  <a:lnTo>
                    <a:pt x="3264" y="4952"/>
                  </a:lnTo>
                  <a:lnTo>
                    <a:pt x="817" y="4952"/>
                  </a:lnTo>
                  <a:lnTo>
                    <a:pt x="817" y="4136"/>
                  </a:lnTo>
                  <a:close/>
                  <a:moveTo>
                    <a:pt x="1" y="1"/>
                  </a:moveTo>
                  <a:lnTo>
                    <a:pt x="1" y="5768"/>
                  </a:lnTo>
                  <a:lnTo>
                    <a:pt x="4080" y="5768"/>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p:nvPr/>
          </p:nvSpPr>
          <p:spPr>
            <a:xfrm>
              <a:off x="4831325" y="3800300"/>
              <a:ext cx="224375" cy="183975"/>
            </a:xfrm>
            <a:custGeom>
              <a:rect b="b" l="l" r="r" t="t"/>
              <a:pathLst>
                <a:path extrusionOk="0" h="7359" w="8975">
                  <a:moveTo>
                    <a:pt x="2856" y="0"/>
                  </a:moveTo>
                  <a:cubicBezTo>
                    <a:pt x="2173" y="0"/>
                    <a:pt x="1622" y="556"/>
                    <a:pt x="1631" y="1238"/>
                  </a:cubicBezTo>
                  <a:lnTo>
                    <a:pt x="1631" y="2618"/>
                  </a:lnTo>
                  <a:lnTo>
                    <a:pt x="1" y="3434"/>
                  </a:lnTo>
                  <a:lnTo>
                    <a:pt x="1" y="7359"/>
                  </a:lnTo>
                  <a:lnTo>
                    <a:pt x="1631" y="7359"/>
                  </a:lnTo>
                  <a:lnTo>
                    <a:pt x="1631" y="4910"/>
                  </a:lnTo>
                  <a:lnTo>
                    <a:pt x="7342" y="4910"/>
                  </a:lnTo>
                  <a:lnTo>
                    <a:pt x="7342" y="7304"/>
                  </a:lnTo>
                  <a:lnTo>
                    <a:pt x="8974" y="7304"/>
                  </a:lnTo>
                  <a:lnTo>
                    <a:pt x="8974" y="3434"/>
                  </a:lnTo>
                  <a:lnTo>
                    <a:pt x="7342" y="2618"/>
                  </a:lnTo>
                  <a:lnTo>
                    <a:pt x="7342" y="1238"/>
                  </a:lnTo>
                  <a:cubicBezTo>
                    <a:pt x="7342" y="562"/>
                    <a:pt x="6794" y="14"/>
                    <a:pt x="6119" y="14"/>
                  </a:cubicBezTo>
                  <a:cubicBezTo>
                    <a:pt x="5442" y="14"/>
                    <a:pt x="4895" y="562"/>
                    <a:pt x="4895" y="1238"/>
                  </a:cubicBezTo>
                  <a:lnTo>
                    <a:pt x="4895" y="2462"/>
                  </a:lnTo>
                  <a:lnTo>
                    <a:pt x="4079" y="2462"/>
                  </a:lnTo>
                  <a:lnTo>
                    <a:pt x="4079" y="1238"/>
                  </a:lnTo>
                  <a:cubicBezTo>
                    <a:pt x="4087" y="556"/>
                    <a:pt x="3537"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4"/>
            <p:cNvSpPr/>
            <p:nvPr/>
          </p:nvSpPr>
          <p:spPr>
            <a:xfrm>
              <a:off x="4831325" y="4003250"/>
              <a:ext cx="224400" cy="145575"/>
            </a:xfrm>
            <a:custGeom>
              <a:rect b="b" l="l" r="r" t="t"/>
              <a:pathLst>
                <a:path extrusionOk="0" h="5823" w="8976">
                  <a:moveTo>
                    <a:pt x="7344" y="1"/>
                  </a:moveTo>
                  <a:lnTo>
                    <a:pt x="7342" y="4191"/>
                  </a:lnTo>
                  <a:lnTo>
                    <a:pt x="1631" y="4191"/>
                  </a:lnTo>
                  <a:lnTo>
                    <a:pt x="1631" y="57"/>
                  </a:lnTo>
                  <a:lnTo>
                    <a:pt x="1" y="57"/>
                  </a:lnTo>
                  <a:lnTo>
                    <a:pt x="1" y="3782"/>
                  </a:lnTo>
                  <a:cubicBezTo>
                    <a:pt x="2" y="4908"/>
                    <a:pt x="914" y="5821"/>
                    <a:pt x="2040" y="5823"/>
                  </a:cubicBezTo>
                  <a:lnTo>
                    <a:pt x="6935" y="5823"/>
                  </a:lnTo>
                  <a:cubicBezTo>
                    <a:pt x="8062" y="5821"/>
                    <a:pt x="8974" y="4908"/>
                    <a:pt x="8975" y="3782"/>
                  </a:cubicBezTo>
                  <a:lnTo>
                    <a:pt x="89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64"/>
          <p:cNvGrpSpPr/>
          <p:nvPr/>
        </p:nvGrpSpPr>
        <p:grpSpPr>
          <a:xfrm>
            <a:off x="6425242" y="3928974"/>
            <a:ext cx="375994" cy="375373"/>
            <a:chOff x="5525775" y="3801075"/>
            <a:chExt cx="348175" cy="347600"/>
          </a:xfrm>
        </p:grpSpPr>
        <p:sp>
          <p:nvSpPr>
            <p:cNvPr id="821" name="Google Shape;821;p64"/>
            <p:cNvSpPr/>
            <p:nvPr/>
          </p:nvSpPr>
          <p:spPr>
            <a:xfrm>
              <a:off x="5525775" y="3842025"/>
              <a:ext cx="348175" cy="306650"/>
            </a:xfrm>
            <a:custGeom>
              <a:rect b="b" l="l" r="r" t="t"/>
              <a:pathLst>
                <a:path extrusionOk="0" h="12266" w="13927">
                  <a:moveTo>
                    <a:pt x="11479" y="0"/>
                  </a:moveTo>
                  <a:cubicBezTo>
                    <a:pt x="10577" y="0"/>
                    <a:pt x="9847" y="731"/>
                    <a:pt x="9847" y="1632"/>
                  </a:cubicBezTo>
                  <a:lnTo>
                    <a:pt x="9847" y="9791"/>
                  </a:lnTo>
                  <a:cubicBezTo>
                    <a:pt x="9847" y="10691"/>
                    <a:pt x="9060" y="11450"/>
                    <a:pt x="8161" y="11450"/>
                  </a:cubicBezTo>
                  <a:cubicBezTo>
                    <a:pt x="7372" y="11450"/>
                    <a:pt x="6711" y="10859"/>
                    <a:pt x="6560" y="10114"/>
                  </a:cubicBezTo>
                  <a:cubicBezTo>
                    <a:pt x="7032" y="9933"/>
                    <a:pt x="7343" y="9480"/>
                    <a:pt x="7345" y="8975"/>
                  </a:cubicBezTo>
                  <a:lnTo>
                    <a:pt x="7345" y="8935"/>
                  </a:lnTo>
                  <a:cubicBezTo>
                    <a:pt x="8293" y="8738"/>
                    <a:pt x="8974" y="7904"/>
                    <a:pt x="8975" y="6936"/>
                  </a:cubicBezTo>
                  <a:lnTo>
                    <a:pt x="8975" y="5711"/>
                  </a:lnTo>
                  <a:lnTo>
                    <a:pt x="0" y="5711"/>
                  </a:lnTo>
                  <a:lnTo>
                    <a:pt x="0" y="6527"/>
                  </a:lnTo>
                  <a:lnTo>
                    <a:pt x="2448" y="6527"/>
                  </a:lnTo>
                  <a:lnTo>
                    <a:pt x="2448" y="7343"/>
                  </a:lnTo>
                  <a:lnTo>
                    <a:pt x="45" y="7343"/>
                  </a:lnTo>
                  <a:cubicBezTo>
                    <a:pt x="208" y="8142"/>
                    <a:pt x="832" y="8769"/>
                    <a:pt x="1632" y="8933"/>
                  </a:cubicBezTo>
                  <a:lnTo>
                    <a:pt x="1632" y="8975"/>
                  </a:lnTo>
                  <a:cubicBezTo>
                    <a:pt x="1634" y="9491"/>
                    <a:pt x="1960" y="9952"/>
                    <a:pt x="2448" y="10124"/>
                  </a:cubicBezTo>
                  <a:lnTo>
                    <a:pt x="2448" y="11450"/>
                  </a:lnTo>
                  <a:lnTo>
                    <a:pt x="3264" y="11450"/>
                  </a:lnTo>
                  <a:lnTo>
                    <a:pt x="3264" y="10124"/>
                  </a:lnTo>
                  <a:cubicBezTo>
                    <a:pt x="3751" y="9952"/>
                    <a:pt x="4078" y="9491"/>
                    <a:pt x="4080" y="8975"/>
                  </a:cubicBezTo>
                  <a:lnTo>
                    <a:pt x="4896" y="8975"/>
                  </a:lnTo>
                  <a:cubicBezTo>
                    <a:pt x="4896" y="9518"/>
                    <a:pt x="5254" y="9976"/>
                    <a:pt x="5746" y="10134"/>
                  </a:cubicBezTo>
                  <a:cubicBezTo>
                    <a:pt x="5915" y="11321"/>
                    <a:pt x="6928" y="12266"/>
                    <a:pt x="8159" y="12266"/>
                  </a:cubicBezTo>
                  <a:cubicBezTo>
                    <a:pt x="9509" y="12266"/>
                    <a:pt x="10661" y="11140"/>
                    <a:pt x="10661" y="9791"/>
                  </a:cubicBezTo>
                  <a:lnTo>
                    <a:pt x="10661" y="1632"/>
                  </a:lnTo>
                  <a:cubicBezTo>
                    <a:pt x="10674" y="1192"/>
                    <a:pt x="11036" y="840"/>
                    <a:pt x="11477" y="840"/>
                  </a:cubicBezTo>
                  <a:cubicBezTo>
                    <a:pt x="11919" y="840"/>
                    <a:pt x="12280" y="1192"/>
                    <a:pt x="12293" y="1632"/>
                  </a:cubicBezTo>
                  <a:lnTo>
                    <a:pt x="12293" y="4154"/>
                  </a:lnTo>
                  <a:cubicBezTo>
                    <a:pt x="11806" y="4326"/>
                    <a:pt x="11479" y="4787"/>
                    <a:pt x="11477" y="5304"/>
                  </a:cubicBezTo>
                  <a:lnTo>
                    <a:pt x="11477" y="8975"/>
                  </a:lnTo>
                  <a:lnTo>
                    <a:pt x="12293" y="8975"/>
                  </a:lnTo>
                  <a:lnTo>
                    <a:pt x="12293" y="12266"/>
                  </a:lnTo>
                  <a:lnTo>
                    <a:pt x="13109" y="12266"/>
                  </a:lnTo>
                  <a:lnTo>
                    <a:pt x="13109" y="8975"/>
                  </a:lnTo>
                  <a:lnTo>
                    <a:pt x="13925" y="8975"/>
                  </a:lnTo>
                  <a:lnTo>
                    <a:pt x="13926" y="5304"/>
                  </a:lnTo>
                  <a:cubicBezTo>
                    <a:pt x="13925" y="4787"/>
                    <a:pt x="13598" y="4326"/>
                    <a:pt x="13111" y="4154"/>
                  </a:cubicBezTo>
                  <a:lnTo>
                    <a:pt x="13111" y="1632"/>
                  </a:lnTo>
                  <a:cubicBezTo>
                    <a:pt x="13111" y="731"/>
                    <a:pt x="12379" y="0"/>
                    <a:pt x="1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4"/>
            <p:cNvSpPr/>
            <p:nvPr/>
          </p:nvSpPr>
          <p:spPr>
            <a:xfrm>
              <a:off x="5525800" y="3801075"/>
              <a:ext cx="224400" cy="163375"/>
            </a:xfrm>
            <a:custGeom>
              <a:rect b="b" l="l" r="r" t="t"/>
              <a:pathLst>
                <a:path extrusionOk="0" h="6535" w="8976">
                  <a:moveTo>
                    <a:pt x="4896" y="1638"/>
                  </a:moveTo>
                  <a:lnTo>
                    <a:pt x="4896" y="2454"/>
                  </a:lnTo>
                  <a:lnTo>
                    <a:pt x="4080" y="2454"/>
                  </a:lnTo>
                  <a:lnTo>
                    <a:pt x="4080" y="1638"/>
                  </a:lnTo>
                  <a:close/>
                  <a:moveTo>
                    <a:pt x="4485" y="1"/>
                  </a:moveTo>
                  <a:cubicBezTo>
                    <a:pt x="3954" y="1"/>
                    <a:pt x="3424" y="194"/>
                    <a:pt x="3052" y="576"/>
                  </a:cubicBezTo>
                  <a:cubicBezTo>
                    <a:pt x="2761" y="860"/>
                    <a:pt x="2567" y="1245"/>
                    <a:pt x="2489" y="1638"/>
                  </a:cubicBezTo>
                  <a:lnTo>
                    <a:pt x="2040" y="1638"/>
                  </a:lnTo>
                  <a:cubicBezTo>
                    <a:pt x="1072" y="1640"/>
                    <a:pt x="237" y="2321"/>
                    <a:pt x="41" y="3270"/>
                  </a:cubicBezTo>
                  <a:lnTo>
                    <a:pt x="2448" y="3270"/>
                  </a:lnTo>
                  <a:lnTo>
                    <a:pt x="2448" y="4086"/>
                  </a:lnTo>
                  <a:lnTo>
                    <a:pt x="1" y="4086"/>
                  </a:lnTo>
                  <a:lnTo>
                    <a:pt x="1" y="4902"/>
                  </a:lnTo>
                  <a:lnTo>
                    <a:pt x="2448" y="4902"/>
                  </a:lnTo>
                  <a:lnTo>
                    <a:pt x="2448" y="5719"/>
                  </a:lnTo>
                  <a:lnTo>
                    <a:pt x="1" y="5719"/>
                  </a:lnTo>
                  <a:lnTo>
                    <a:pt x="1" y="6535"/>
                  </a:lnTo>
                  <a:lnTo>
                    <a:pt x="8976" y="6535"/>
                  </a:lnTo>
                  <a:lnTo>
                    <a:pt x="8976" y="3679"/>
                  </a:lnTo>
                  <a:cubicBezTo>
                    <a:pt x="8974" y="2552"/>
                    <a:pt x="8061" y="1640"/>
                    <a:pt x="6935" y="1638"/>
                  </a:cubicBezTo>
                  <a:lnTo>
                    <a:pt x="6488" y="1638"/>
                  </a:lnTo>
                  <a:cubicBezTo>
                    <a:pt x="6409" y="1245"/>
                    <a:pt x="6217" y="862"/>
                    <a:pt x="5931" y="584"/>
                  </a:cubicBezTo>
                  <a:cubicBezTo>
                    <a:pt x="5551" y="194"/>
                    <a:pt x="5017" y="1"/>
                    <a:pt x="4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64"/>
          <p:cNvGrpSpPr/>
          <p:nvPr/>
        </p:nvGrpSpPr>
        <p:grpSpPr>
          <a:xfrm>
            <a:off x="7232009" y="3934401"/>
            <a:ext cx="375940" cy="364223"/>
            <a:chOff x="6272850" y="3806100"/>
            <a:chExt cx="348125" cy="337275"/>
          </a:xfrm>
        </p:grpSpPr>
        <p:sp>
          <p:nvSpPr>
            <p:cNvPr id="824" name="Google Shape;824;p64"/>
            <p:cNvSpPr/>
            <p:nvPr/>
          </p:nvSpPr>
          <p:spPr>
            <a:xfrm>
              <a:off x="6385950" y="3806100"/>
              <a:ext cx="111975" cy="153075"/>
            </a:xfrm>
            <a:custGeom>
              <a:rect b="b" l="l" r="r" t="t"/>
              <a:pathLst>
                <a:path extrusionOk="0" h="6123" w="4479">
                  <a:moveTo>
                    <a:pt x="2438" y="0"/>
                  </a:moveTo>
                  <a:lnTo>
                    <a:pt x="671" y="3062"/>
                  </a:lnTo>
                  <a:cubicBezTo>
                    <a:pt x="0" y="4225"/>
                    <a:pt x="615" y="5704"/>
                    <a:pt x="1910" y="6052"/>
                  </a:cubicBezTo>
                  <a:cubicBezTo>
                    <a:pt x="2089" y="6099"/>
                    <a:pt x="2267" y="6122"/>
                    <a:pt x="2442" y="6122"/>
                  </a:cubicBezTo>
                  <a:cubicBezTo>
                    <a:pt x="3533" y="6122"/>
                    <a:pt x="4478" y="5237"/>
                    <a:pt x="4478" y="4081"/>
                  </a:cubicBezTo>
                  <a:lnTo>
                    <a:pt x="4478" y="4080"/>
                  </a:lnTo>
                  <a:cubicBezTo>
                    <a:pt x="4478" y="3723"/>
                    <a:pt x="4384" y="3372"/>
                    <a:pt x="4206" y="3062"/>
                  </a:cubicBezTo>
                  <a:lnTo>
                    <a:pt x="24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4"/>
            <p:cNvSpPr/>
            <p:nvPr/>
          </p:nvSpPr>
          <p:spPr>
            <a:xfrm>
              <a:off x="6457750" y="3857750"/>
              <a:ext cx="163225" cy="285600"/>
            </a:xfrm>
            <a:custGeom>
              <a:rect b="b" l="l" r="r" t="t"/>
              <a:pathLst>
                <a:path extrusionOk="0" h="11424" w="6529">
                  <a:moveTo>
                    <a:pt x="5713" y="1"/>
                  </a:moveTo>
                  <a:lnTo>
                    <a:pt x="5713" y="2"/>
                  </a:lnTo>
                  <a:cubicBezTo>
                    <a:pt x="5263" y="2"/>
                    <a:pt x="4898" y="368"/>
                    <a:pt x="4897" y="818"/>
                  </a:cubicBezTo>
                  <a:lnTo>
                    <a:pt x="4897" y="4489"/>
                  </a:lnTo>
                  <a:cubicBezTo>
                    <a:pt x="4897" y="4813"/>
                    <a:pt x="4768" y="5124"/>
                    <a:pt x="4539" y="5352"/>
                  </a:cubicBezTo>
                  <a:lnTo>
                    <a:pt x="2872" y="7018"/>
                  </a:lnTo>
                  <a:lnTo>
                    <a:pt x="2293" y="6448"/>
                  </a:lnTo>
                  <a:lnTo>
                    <a:pt x="3793" y="4942"/>
                  </a:lnTo>
                  <a:cubicBezTo>
                    <a:pt x="4107" y="4622"/>
                    <a:pt x="4104" y="4110"/>
                    <a:pt x="3787" y="3795"/>
                  </a:cubicBezTo>
                  <a:cubicBezTo>
                    <a:pt x="3628" y="3636"/>
                    <a:pt x="3420" y="3556"/>
                    <a:pt x="3211" y="3556"/>
                  </a:cubicBezTo>
                  <a:cubicBezTo>
                    <a:pt x="3005" y="3556"/>
                    <a:pt x="2798" y="3635"/>
                    <a:pt x="2640" y="3792"/>
                  </a:cubicBezTo>
                  <a:lnTo>
                    <a:pt x="595" y="5837"/>
                  </a:lnTo>
                  <a:cubicBezTo>
                    <a:pt x="214" y="6217"/>
                    <a:pt x="0" y="6733"/>
                    <a:pt x="0" y="7271"/>
                  </a:cubicBezTo>
                  <a:lnTo>
                    <a:pt x="0" y="11423"/>
                  </a:lnTo>
                  <a:lnTo>
                    <a:pt x="4080" y="11423"/>
                  </a:lnTo>
                  <a:lnTo>
                    <a:pt x="4080" y="9132"/>
                  </a:lnTo>
                  <a:lnTo>
                    <a:pt x="5835" y="6651"/>
                  </a:lnTo>
                  <a:lnTo>
                    <a:pt x="5974" y="6456"/>
                  </a:lnTo>
                  <a:cubicBezTo>
                    <a:pt x="6315" y="6121"/>
                    <a:pt x="6529" y="5607"/>
                    <a:pt x="6529" y="5068"/>
                  </a:cubicBezTo>
                  <a:lnTo>
                    <a:pt x="6529" y="817"/>
                  </a:lnTo>
                  <a:cubicBezTo>
                    <a:pt x="6527" y="366"/>
                    <a:pt x="6163" y="2"/>
                    <a:pt x="57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a:off x="6272850" y="3858375"/>
              <a:ext cx="163200" cy="285000"/>
            </a:xfrm>
            <a:custGeom>
              <a:rect b="b" l="l" r="r" t="t"/>
              <a:pathLst>
                <a:path extrusionOk="0" h="11400" w="6528">
                  <a:moveTo>
                    <a:pt x="815" y="0"/>
                  </a:moveTo>
                  <a:cubicBezTo>
                    <a:pt x="374" y="0"/>
                    <a:pt x="13" y="351"/>
                    <a:pt x="0" y="792"/>
                  </a:cubicBezTo>
                  <a:lnTo>
                    <a:pt x="0" y="5043"/>
                  </a:lnTo>
                  <a:cubicBezTo>
                    <a:pt x="0" y="5581"/>
                    <a:pt x="212" y="6096"/>
                    <a:pt x="555" y="6431"/>
                  </a:cubicBezTo>
                  <a:lnTo>
                    <a:pt x="694" y="6626"/>
                  </a:lnTo>
                  <a:lnTo>
                    <a:pt x="2448" y="9107"/>
                  </a:lnTo>
                  <a:lnTo>
                    <a:pt x="2448" y="11400"/>
                  </a:lnTo>
                  <a:lnTo>
                    <a:pt x="6527" y="11400"/>
                  </a:lnTo>
                  <a:lnTo>
                    <a:pt x="6527" y="7247"/>
                  </a:lnTo>
                  <a:cubicBezTo>
                    <a:pt x="6527" y="6708"/>
                    <a:pt x="6314" y="6193"/>
                    <a:pt x="5934" y="5813"/>
                  </a:cubicBezTo>
                  <a:lnTo>
                    <a:pt x="3889" y="3767"/>
                  </a:lnTo>
                  <a:cubicBezTo>
                    <a:pt x="3730" y="3610"/>
                    <a:pt x="3522" y="3532"/>
                    <a:pt x="3316" y="3532"/>
                  </a:cubicBezTo>
                  <a:cubicBezTo>
                    <a:pt x="3107" y="3532"/>
                    <a:pt x="2899" y="3612"/>
                    <a:pt x="2740" y="3770"/>
                  </a:cubicBezTo>
                  <a:cubicBezTo>
                    <a:pt x="2423" y="4087"/>
                    <a:pt x="2422" y="4599"/>
                    <a:pt x="2735" y="4918"/>
                  </a:cubicBezTo>
                  <a:lnTo>
                    <a:pt x="4234" y="6424"/>
                  </a:lnTo>
                  <a:lnTo>
                    <a:pt x="3655" y="6995"/>
                  </a:lnTo>
                  <a:lnTo>
                    <a:pt x="1989" y="5328"/>
                  </a:lnTo>
                  <a:cubicBezTo>
                    <a:pt x="1759" y="5099"/>
                    <a:pt x="1630" y="4789"/>
                    <a:pt x="1630" y="4465"/>
                  </a:cubicBezTo>
                  <a:lnTo>
                    <a:pt x="1630" y="792"/>
                  </a:lnTo>
                  <a:cubicBezTo>
                    <a:pt x="1618" y="351"/>
                    <a:pt x="1256" y="0"/>
                    <a:pt x="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64"/>
          <p:cNvGrpSpPr/>
          <p:nvPr/>
        </p:nvGrpSpPr>
        <p:grpSpPr>
          <a:xfrm>
            <a:off x="8076464" y="3928542"/>
            <a:ext cx="330422" cy="375967"/>
            <a:chOff x="7054825" y="3800675"/>
            <a:chExt cx="305975" cy="348150"/>
          </a:xfrm>
        </p:grpSpPr>
        <p:sp>
          <p:nvSpPr>
            <p:cNvPr id="828" name="Google Shape;828;p64"/>
            <p:cNvSpPr/>
            <p:nvPr/>
          </p:nvSpPr>
          <p:spPr>
            <a:xfrm>
              <a:off x="7238400" y="3985625"/>
              <a:ext cx="61225" cy="102000"/>
            </a:xfrm>
            <a:custGeom>
              <a:rect b="b" l="l" r="r" t="t"/>
              <a:pathLst>
                <a:path extrusionOk="0" h="4080" w="2449">
                  <a:moveTo>
                    <a:pt x="1632" y="815"/>
                  </a:moveTo>
                  <a:lnTo>
                    <a:pt x="1632" y="1632"/>
                  </a:lnTo>
                  <a:lnTo>
                    <a:pt x="816" y="1632"/>
                  </a:lnTo>
                  <a:lnTo>
                    <a:pt x="816" y="815"/>
                  </a:lnTo>
                  <a:close/>
                  <a:moveTo>
                    <a:pt x="1632" y="2448"/>
                  </a:moveTo>
                  <a:lnTo>
                    <a:pt x="1632" y="3264"/>
                  </a:lnTo>
                  <a:lnTo>
                    <a:pt x="816" y="3264"/>
                  </a:lnTo>
                  <a:lnTo>
                    <a:pt x="816" y="2448"/>
                  </a:lnTo>
                  <a:close/>
                  <a:moveTo>
                    <a:pt x="0" y="0"/>
                  </a:moveTo>
                  <a:lnTo>
                    <a:pt x="0" y="4080"/>
                  </a:lnTo>
                  <a:lnTo>
                    <a:pt x="2448" y="4080"/>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4"/>
            <p:cNvSpPr/>
            <p:nvPr/>
          </p:nvSpPr>
          <p:spPr>
            <a:xfrm>
              <a:off x="7116025" y="3985625"/>
              <a:ext cx="61200" cy="102000"/>
            </a:xfrm>
            <a:custGeom>
              <a:rect b="b" l="l" r="r" t="t"/>
              <a:pathLst>
                <a:path extrusionOk="0" h="4080" w="2448">
                  <a:moveTo>
                    <a:pt x="1632" y="815"/>
                  </a:moveTo>
                  <a:lnTo>
                    <a:pt x="1632" y="1632"/>
                  </a:lnTo>
                  <a:lnTo>
                    <a:pt x="816" y="1632"/>
                  </a:lnTo>
                  <a:lnTo>
                    <a:pt x="816" y="815"/>
                  </a:lnTo>
                  <a:close/>
                  <a:moveTo>
                    <a:pt x="1632" y="2448"/>
                  </a:moveTo>
                  <a:lnTo>
                    <a:pt x="1632" y="3264"/>
                  </a:lnTo>
                  <a:lnTo>
                    <a:pt x="816" y="3264"/>
                  </a:lnTo>
                  <a:lnTo>
                    <a:pt x="816" y="2448"/>
                  </a:lnTo>
                  <a:close/>
                  <a:moveTo>
                    <a:pt x="0" y="0"/>
                  </a:moveTo>
                  <a:lnTo>
                    <a:pt x="0" y="4080"/>
                  </a:lnTo>
                  <a:lnTo>
                    <a:pt x="2448" y="4080"/>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4"/>
            <p:cNvSpPr/>
            <p:nvPr/>
          </p:nvSpPr>
          <p:spPr>
            <a:xfrm>
              <a:off x="7054825" y="3861150"/>
              <a:ext cx="305975" cy="287675"/>
            </a:xfrm>
            <a:custGeom>
              <a:rect b="b" l="l" r="r" t="t"/>
              <a:pathLst>
                <a:path extrusionOk="0" h="11507" w="12239">
                  <a:moveTo>
                    <a:pt x="5712" y="4162"/>
                  </a:moveTo>
                  <a:lnTo>
                    <a:pt x="5712" y="9875"/>
                  </a:lnTo>
                  <a:lnTo>
                    <a:pt x="1632" y="9875"/>
                  </a:lnTo>
                  <a:lnTo>
                    <a:pt x="1632" y="4162"/>
                  </a:lnTo>
                  <a:close/>
                  <a:moveTo>
                    <a:pt x="10607" y="4162"/>
                  </a:moveTo>
                  <a:lnTo>
                    <a:pt x="10607" y="9875"/>
                  </a:lnTo>
                  <a:lnTo>
                    <a:pt x="6528" y="9875"/>
                  </a:lnTo>
                  <a:lnTo>
                    <a:pt x="6528" y="4162"/>
                  </a:lnTo>
                  <a:close/>
                  <a:moveTo>
                    <a:pt x="1224" y="1"/>
                  </a:moveTo>
                  <a:cubicBezTo>
                    <a:pt x="548" y="2"/>
                    <a:pt x="0" y="550"/>
                    <a:pt x="0" y="1225"/>
                  </a:cubicBezTo>
                  <a:lnTo>
                    <a:pt x="0" y="10282"/>
                  </a:lnTo>
                  <a:cubicBezTo>
                    <a:pt x="0" y="10957"/>
                    <a:pt x="548" y="11505"/>
                    <a:pt x="1224" y="11507"/>
                  </a:cubicBezTo>
                  <a:lnTo>
                    <a:pt x="11014" y="11507"/>
                  </a:lnTo>
                  <a:cubicBezTo>
                    <a:pt x="11690" y="11505"/>
                    <a:pt x="12237" y="10957"/>
                    <a:pt x="12239" y="10282"/>
                  </a:cubicBezTo>
                  <a:lnTo>
                    <a:pt x="12239" y="1225"/>
                  </a:lnTo>
                  <a:cubicBezTo>
                    <a:pt x="12237" y="550"/>
                    <a:pt x="11690" y="2"/>
                    <a:pt x="11014" y="1"/>
                  </a:cubicBezTo>
                  <a:lnTo>
                    <a:pt x="9334" y="1"/>
                  </a:lnTo>
                  <a:cubicBezTo>
                    <a:pt x="9334" y="1773"/>
                    <a:pt x="7891" y="3216"/>
                    <a:pt x="6119" y="3216"/>
                  </a:cubicBezTo>
                  <a:cubicBezTo>
                    <a:pt x="4347" y="3216"/>
                    <a:pt x="2904" y="1775"/>
                    <a:pt x="2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p:nvPr/>
          </p:nvSpPr>
          <p:spPr>
            <a:xfrm>
              <a:off x="7147825" y="3800675"/>
              <a:ext cx="119950" cy="120475"/>
            </a:xfrm>
            <a:custGeom>
              <a:rect b="b" l="l" r="r" t="t"/>
              <a:pathLst>
                <a:path extrusionOk="0" h="4819" w="4798">
                  <a:moveTo>
                    <a:pt x="2808" y="1197"/>
                  </a:moveTo>
                  <a:lnTo>
                    <a:pt x="2808" y="2013"/>
                  </a:lnTo>
                  <a:lnTo>
                    <a:pt x="3623" y="2013"/>
                  </a:lnTo>
                  <a:lnTo>
                    <a:pt x="3623" y="2829"/>
                  </a:lnTo>
                  <a:lnTo>
                    <a:pt x="1992" y="2829"/>
                  </a:lnTo>
                  <a:lnTo>
                    <a:pt x="1992" y="1197"/>
                  </a:lnTo>
                  <a:close/>
                  <a:moveTo>
                    <a:pt x="2399" y="1"/>
                  </a:moveTo>
                  <a:cubicBezTo>
                    <a:pt x="1075" y="1"/>
                    <a:pt x="0" y="1099"/>
                    <a:pt x="0" y="2420"/>
                  </a:cubicBezTo>
                  <a:cubicBezTo>
                    <a:pt x="0" y="3742"/>
                    <a:pt x="1075" y="4819"/>
                    <a:pt x="2399" y="4819"/>
                  </a:cubicBezTo>
                  <a:cubicBezTo>
                    <a:pt x="3722" y="4819"/>
                    <a:pt x="4798" y="3743"/>
                    <a:pt x="4798" y="2420"/>
                  </a:cubicBezTo>
                  <a:cubicBezTo>
                    <a:pt x="4798" y="1098"/>
                    <a:pt x="3722" y="1"/>
                    <a:pt x="2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64"/>
          <p:cNvGrpSpPr/>
          <p:nvPr/>
        </p:nvGrpSpPr>
        <p:grpSpPr>
          <a:xfrm>
            <a:off x="8053246" y="3324176"/>
            <a:ext cx="375940" cy="375967"/>
            <a:chOff x="7033325" y="3241025"/>
            <a:chExt cx="348125" cy="348150"/>
          </a:xfrm>
        </p:grpSpPr>
        <p:sp>
          <p:nvSpPr>
            <p:cNvPr id="833" name="Google Shape;833;p64"/>
            <p:cNvSpPr/>
            <p:nvPr/>
          </p:nvSpPr>
          <p:spPr>
            <a:xfrm>
              <a:off x="7033325" y="3405575"/>
              <a:ext cx="123075" cy="102050"/>
            </a:xfrm>
            <a:custGeom>
              <a:rect b="b" l="l" r="r" t="t"/>
              <a:pathLst>
                <a:path extrusionOk="0" h="4082" w="4923">
                  <a:moveTo>
                    <a:pt x="0" y="0"/>
                  </a:moveTo>
                  <a:lnTo>
                    <a:pt x="0" y="816"/>
                  </a:lnTo>
                  <a:lnTo>
                    <a:pt x="4107" y="816"/>
                  </a:lnTo>
                  <a:lnTo>
                    <a:pt x="4107" y="1632"/>
                  </a:lnTo>
                  <a:lnTo>
                    <a:pt x="0" y="1632"/>
                  </a:lnTo>
                  <a:lnTo>
                    <a:pt x="0" y="2448"/>
                  </a:lnTo>
                  <a:lnTo>
                    <a:pt x="4107" y="2448"/>
                  </a:lnTo>
                  <a:lnTo>
                    <a:pt x="4107" y="3264"/>
                  </a:lnTo>
                  <a:lnTo>
                    <a:pt x="0" y="3264"/>
                  </a:lnTo>
                  <a:lnTo>
                    <a:pt x="0" y="4081"/>
                  </a:lnTo>
                  <a:lnTo>
                    <a:pt x="4923" y="4081"/>
                  </a:lnTo>
                  <a:lnTo>
                    <a:pt x="49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4"/>
            <p:cNvSpPr/>
            <p:nvPr/>
          </p:nvSpPr>
          <p:spPr>
            <a:xfrm>
              <a:off x="7033325" y="3343700"/>
              <a:ext cx="266500" cy="245475"/>
            </a:xfrm>
            <a:custGeom>
              <a:rect b="b" l="l" r="r" t="t"/>
              <a:pathLst>
                <a:path extrusionOk="0" h="9819" w="10660">
                  <a:moveTo>
                    <a:pt x="1223" y="0"/>
                  </a:moveTo>
                  <a:cubicBezTo>
                    <a:pt x="548" y="0"/>
                    <a:pt x="0" y="548"/>
                    <a:pt x="0" y="1225"/>
                  </a:cubicBezTo>
                  <a:lnTo>
                    <a:pt x="0" y="1659"/>
                  </a:lnTo>
                  <a:lnTo>
                    <a:pt x="5739" y="1659"/>
                  </a:lnTo>
                  <a:lnTo>
                    <a:pt x="5739" y="7371"/>
                  </a:lnTo>
                  <a:lnTo>
                    <a:pt x="0" y="7371"/>
                  </a:lnTo>
                  <a:lnTo>
                    <a:pt x="0" y="8595"/>
                  </a:lnTo>
                  <a:cubicBezTo>
                    <a:pt x="0" y="9271"/>
                    <a:pt x="548" y="9818"/>
                    <a:pt x="1223" y="9818"/>
                  </a:cubicBezTo>
                  <a:lnTo>
                    <a:pt x="7218" y="9818"/>
                  </a:lnTo>
                  <a:cubicBezTo>
                    <a:pt x="6827" y="9384"/>
                    <a:pt x="6582" y="8816"/>
                    <a:pt x="6582" y="8188"/>
                  </a:cubicBezTo>
                  <a:cubicBezTo>
                    <a:pt x="6582" y="6837"/>
                    <a:pt x="7680" y="5739"/>
                    <a:pt x="9029" y="5739"/>
                  </a:cubicBezTo>
                  <a:lnTo>
                    <a:pt x="10660" y="5739"/>
                  </a:lnTo>
                  <a:lnTo>
                    <a:pt x="10660" y="1225"/>
                  </a:lnTo>
                  <a:cubicBezTo>
                    <a:pt x="10660" y="548"/>
                    <a:pt x="10112" y="0"/>
                    <a:pt x="9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4"/>
            <p:cNvSpPr/>
            <p:nvPr/>
          </p:nvSpPr>
          <p:spPr>
            <a:xfrm>
              <a:off x="7218250" y="3507600"/>
              <a:ext cx="71400" cy="81575"/>
            </a:xfrm>
            <a:custGeom>
              <a:rect b="b" l="l" r="r" t="t"/>
              <a:pathLst>
                <a:path extrusionOk="0" h="3263" w="2856">
                  <a:moveTo>
                    <a:pt x="1631" y="0"/>
                  </a:moveTo>
                  <a:cubicBezTo>
                    <a:pt x="732" y="2"/>
                    <a:pt x="2" y="730"/>
                    <a:pt x="1" y="1631"/>
                  </a:cubicBezTo>
                  <a:cubicBezTo>
                    <a:pt x="2" y="2531"/>
                    <a:pt x="732" y="3261"/>
                    <a:pt x="1631" y="3262"/>
                  </a:cubicBezTo>
                  <a:lnTo>
                    <a:pt x="2856" y="3262"/>
                  </a:lnTo>
                  <a:lnTo>
                    <a:pt x="2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p:nvPr/>
          </p:nvSpPr>
          <p:spPr>
            <a:xfrm>
              <a:off x="7310050" y="3507550"/>
              <a:ext cx="71400" cy="81625"/>
            </a:xfrm>
            <a:custGeom>
              <a:rect b="b" l="l" r="r" t="t"/>
              <a:pathLst>
                <a:path extrusionOk="0" h="3265" w="2856">
                  <a:moveTo>
                    <a:pt x="1224" y="1"/>
                  </a:moveTo>
                  <a:lnTo>
                    <a:pt x="1224" y="2"/>
                  </a:lnTo>
                  <a:lnTo>
                    <a:pt x="1" y="2"/>
                  </a:lnTo>
                  <a:lnTo>
                    <a:pt x="1" y="3264"/>
                  </a:lnTo>
                  <a:lnTo>
                    <a:pt x="1224" y="3264"/>
                  </a:lnTo>
                  <a:cubicBezTo>
                    <a:pt x="2126" y="3264"/>
                    <a:pt x="2856" y="2533"/>
                    <a:pt x="2856" y="1633"/>
                  </a:cubicBezTo>
                  <a:cubicBezTo>
                    <a:pt x="2856" y="731"/>
                    <a:pt x="2126" y="1"/>
                    <a:pt x="1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a:off x="7054400" y="3241025"/>
              <a:ext cx="224400" cy="82300"/>
            </a:xfrm>
            <a:custGeom>
              <a:rect b="b" l="l" r="r" t="t"/>
              <a:pathLst>
                <a:path extrusionOk="0" h="3292" w="8976">
                  <a:moveTo>
                    <a:pt x="1223" y="1"/>
                  </a:moveTo>
                  <a:cubicBezTo>
                    <a:pt x="548" y="2"/>
                    <a:pt x="0" y="550"/>
                    <a:pt x="0" y="1225"/>
                  </a:cubicBezTo>
                  <a:lnTo>
                    <a:pt x="0" y="2448"/>
                  </a:lnTo>
                  <a:lnTo>
                    <a:pt x="816" y="2448"/>
                  </a:lnTo>
                  <a:lnTo>
                    <a:pt x="816" y="3291"/>
                  </a:lnTo>
                  <a:lnTo>
                    <a:pt x="8159" y="3291"/>
                  </a:lnTo>
                  <a:lnTo>
                    <a:pt x="8159" y="2448"/>
                  </a:lnTo>
                  <a:lnTo>
                    <a:pt x="8975" y="2448"/>
                  </a:lnTo>
                  <a:lnTo>
                    <a:pt x="8975" y="1225"/>
                  </a:lnTo>
                  <a:cubicBezTo>
                    <a:pt x="8974" y="550"/>
                    <a:pt x="8427" y="2"/>
                    <a:pt x="77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64"/>
          <p:cNvGrpSpPr/>
          <p:nvPr/>
        </p:nvGrpSpPr>
        <p:grpSpPr>
          <a:xfrm>
            <a:off x="6419816" y="3324149"/>
            <a:ext cx="384876" cy="376183"/>
            <a:chOff x="5520750" y="3241000"/>
            <a:chExt cx="356400" cy="348350"/>
          </a:xfrm>
        </p:grpSpPr>
        <p:sp>
          <p:nvSpPr>
            <p:cNvPr id="839" name="Google Shape;839;p64"/>
            <p:cNvSpPr/>
            <p:nvPr/>
          </p:nvSpPr>
          <p:spPr>
            <a:xfrm>
              <a:off x="5520750" y="3241000"/>
              <a:ext cx="219425" cy="211450"/>
            </a:xfrm>
            <a:custGeom>
              <a:rect b="b" l="l" r="r" t="t"/>
              <a:pathLst>
                <a:path extrusionOk="0" h="8458" w="8777">
                  <a:moveTo>
                    <a:pt x="2240" y="0"/>
                  </a:moveTo>
                  <a:cubicBezTo>
                    <a:pt x="1717" y="0"/>
                    <a:pt x="1195" y="200"/>
                    <a:pt x="796" y="598"/>
                  </a:cubicBezTo>
                  <a:cubicBezTo>
                    <a:pt x="1" y="1395"/>
                    <a:pt x="1" y="2687"/>
                    <a:pt x="798" y="3483"/>
                  </a:cubicBezTo>
                  <a:lnTo>
                    <a:pt x="3393" y="6080"/>
                  </a:lnTo>
                  <a:lnTo>
                    <a:pt x="3105" y="6368"/>
                  </a:lnTo>
                  <a:cubicBezTo>
                    <a:pt x="2628" y="6846"/>
                    <a:pt x="2628" y="7621"/>
                    <a:pt x="3105" y="8099"/>
                  </a:cubicBezTo>
                  <a:cubicBezTo>
                    <a:pt x="3344" y="8338"/>
                    <a:pt x="3658" y="8457"/>
                    <a:pt x="3971" y="8457"/>
                  </a:cubicBezTo>
                  <a:cubicBezTo>
                    <a:pt x="4284" y="8457"/>
                    <a:pt x="4597" y="8338"/>
                    <a:pt x="4836" y="8099"/>
                  </a:cubicBezTo>
                  <a:lnTo>
                    <a:pt x="8297" y="4637"/>
                  </a:lnTo>
                  <a:cubicBezTo>
                    <a:pt x="8776" y="4160"/>
                    <a:pt x="8776" y="3384"/>
                    <a:pt x="8297" y="2907"/>
                  </a:cubicBezTo>
                  <a:lnTo>
                    <a:pt x="8297" y="2905"/>
                  </a:lnTo>
                  <a:cubicBezTo>
                    <a:pt x="8066" y="2674"/>
                    <a:pt x="7749" y="2559"/>
                    <a:pt x="7432" y="2559"/>
                  </a:cubicBezTo>
                  <a:cubicBezTo>
                    <a:pt x="7115" y="2559"/>
                    <a:pt x="6797" y="2674"/>
                    <a:pt x="6566" y="2905"/>
                  </a:cubicBezTo>
                  <a:lnTo>
                    <a:pt x="6278" y="3195"/>
                  </a:lnTo>
                  <a:lnTo>
                    <a:pt x="3683" y="598"/>
                  </a:lnTo>
                  <a:cubicBezTo>
                    <a:pt x="3284" y="200"/>
                    <a:pt x="2762"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4"/>
            <p:cNvSpPr/>
            <p:nvPr/>
          </p:nvSpPr>
          <p:spPr>
            <a:xfrm>
              <a:off x="5678225" y="3466750"/>
              <a:ext cx="198925" cy="122600"/>
            </a:xfrm>
            <a:custGeom>
              <a:rect b="b" l="l" r="r" t="t"/>
              <a:pathLst>
                <a:path extrusionOk="0" h="4904" w="7957">
                  <a:moveTo>
                    <a:pt x="1" y="1"/>
                  </a:moveTo>
                  <a:lnTo>
                    <a:pt x="2576" y="2530"/>
                  </a:lnTo>
                  <a:cubicBezTo>
                    <a:pt x="2962" y="2912"/>
                    <a:pt x="3481" y="3121"/>
                    <a:pt x="4016" y="3121"/>
                  </a:cubicBezTo>
                  <a:cubicBezTo>
                    <a:pt x="4110" y="3121"/>
                    <a:pt x="4206" y="3115"/>
                    <a:pt x="4301" y="3101"/>
                  </a:cubicBezTo>
                  <a:lnTo>
                    <a:pt x="5739" y="4539"/>
                  </a:lnTo>
                  <a:cubicBezTo>
                    <a:pt x="5979" y="4782"/>
                    <a:pt x="6295" y="4904"/>
                    <a:pt x="6611" y="4904"/>
                  </a:cubicBezTo>
                  <a:cubicBezTo>
                    <a:pt x="6924" y="4904"/>
                    <a:pt x="7237" y="4784"/>
                    <a:pt x="7476" y="4545"/>
                  </a:cubicBezTo>
                  <a:cubicBezTo>
                    <a:pt x="7956" y="4065"/>
                    <a:pt x="7955" y="3285"/>
                    <a:pt x="7470" y="2809"/>
                  </a:cubicBezTo>
                  <a:lnTo>
                    <a:pt x="6032" y="1370"/>
                  </a:lnTo>
                  <a:cubicBezTo>
                    <a:pt x="6102" y="871"/>
                    <a:pt x="5980" y="368"/>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4"/>
            <p:cNvSpPr/>
            <p:nvPr/>
          </p:nvSpPr>
          <p:spPr>
            <a:xfrm>
              <a:off x="5668775" y="3378550"/>
              <a:ext cx="133300" cy="67850"/>
            </a:xfrm>
            <a:custGeom>
              <a:rect b="b" l="l" r="r" t="t"/>
              <a:pathLst>
                <a:path extrusionOk="0" h="2714" w="5332">
                  <a:moveTo>
                    <a:pt x="2666" y="0"/>
                  </a:moveTo>
                  <a:lnTo>
                    <a:pt x="0" y="2713"/>
                  </a:lnTo>
                  <a:lnTo>
                    <a:pt x="5332" y="2713"/>
                  </a:lnTo>
                  <a:lnTo>
                    <a:pt x="2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64"/>
          <p:cNvGrpSpPr/>
          <p:nvPr/>
        </p:nvGrpSpPr>
        <p:grpSpPr>
          <a:xfrm>
            <a:off x="7277257" y="3324176"/>
            <a:ext cx="286362" cy="375967"/>
            <a:chOff x="6314750" y="3241025"/>
            <a:chExt cx="265175" cy="348150"/>
          </a:xfrm>
        </p:grpSpPr>
        <p:sp>
          <p:nvSpPr>
            <p:cNvPr id="843" name="Google Shape;843;p64"/>
            <p:cNvSpPr/>
            <p:nvPr/>
          </p:nvSpPr>
          <p:spPr>
            <a:xfrm>
              <a:off x="6518725" y="3247025"/>
              <a:ext cx="55225" cy="55225"/>
            </a:xfrm>
            <a:custGeom>
              <a:rect b="b" l="l" r="r" t="t"/>
              <a:pathLst>
                <a:path extrusionOk="0" h="2209" w="2209">
                  <a:moveTo>
                    <a:pt x="0" y="0"/>
                  </a:moveTo>
                  <a:lnTo>
                    <a:pt x="0" y="2208"/>
                  </a:lnTo>
                  <a:lnTo>
                    <a:pt x="2209" y="220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4"/>
            <p:cNvSpPr/>
            <p:nvPr/>
          </p:nvSpPr>
          <p:spPr>
            <a:xfrm>
              <a:off x="6415325" y="3353225"/>
              <a:ext cx="63975" cy="91800"/>
            </a:xfrm>
            <a:custGeom>
              <a:rect b="b" l="l" r="r" t="t"/>
              <a:pathLst>
                <a:path extrusionOk="0" h="3672" w="2559">
                  <a:moveTo>
                    <a:pt x="1280" y="1"/>
                  </a:moveTo>
                  <a:lnTo>
                    <a:pt x="219" y="1838"/>
                  </a:lnTo>
                  <a:cubicBezTo>
                    <a:pt x="1" y="2216"/>
                    <a:pt x="2" y="2682"/>
                    <a:pt x="220" y="3061"/>
                  </a:cubicBezTo>
                  <a:cubicBezTo>
                    <a:pt x="440" y="3439"/>
                    <a:pt x="843" y="3672"/>
                    <a:pt x="1280" y="3672"/>
                  </a:cubicBezTo>
                  <a:cubicBezTo>
                    <a:pt x="1717" y="3672"/>
                    <a:pt x="2120" y="3438"/>
                    <a:pt x="2340" y="3061"/>
                  </a:cubicBezTo>
                  <a:cubicBezTo>
                    <a:pt x="2559" y="2682"/>
                    <a:pt x="2559" y="2216"/>
                    <a:pt x="2341" y="1838"/>
                  </a:cubicBezTo>
                  <a:lnTo>
                    <a:pt x="1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4"/>
            <p:cNvSpPr/>
            <p:nvPr/>
          </p:nvSpPr>
          <p:spPr>
            <a:xfrm>
              <a:off x="6314750" y="3241025"/>
              <a:ext cx="265175" cy="348150"/>
            </a:xfrm>
            <a:custGeom>
              <a:rect b="b" l="l" r="r" t="t"/>
              <a:pathLst>
                <a:path extrusionOk="0" h="13926" w="10607">
                  <a:moveTo>
                    <a:pt x="5303" y="2856"/>
                  </a:moveTo>
                  <a:lnTo>
                    <a:pt x="7071" y="5917"/>
                  </a:lnTo>
                  <a:cubicBezTo>
                    <a:pt x="7434" y="6548"/>
                    <a:pt x="7434" y="7325"/>
                    <a:pt x="7069" y="7956"/>
                  </a:cubicBezTo>
                  <a:cubicBezTo>
                    <a:pt x="6704" y="8585"/>
                    <a:pt x="6031" y="8974"/>
                    <a:pt x="5303" y="8974"/>
                  </a:cubicBezTo>
                  <a:cubicBezTo>
                    <a:pt x="4574" y="8974"/>
                    <a:pt x="3902" y="8585"/>
                    <a:pt x="3538" y="7956"/>
                  </a:cubicBezTo>
                  <a:cubicBezTo>
                    <a:pt x="3172" y="7325"/>
                    <a:pt x="3172" y="6548"/>
                    <a:pt x="3535" y="5917"/>
                  </a:cubicBezTo>
                  <a:lnTo>
                    <a:pt x="5303" y="2856"/>
                  </a:lnTo>
                  <a:close/>
                  <a:moveTo>
                    <a:pt x="8975" y="9819"/>
                  </a:moveTo>
                  <a:lnTo>
                    <a:pt x="8974" y="10636"/>
                  </a:lnTo>
                  <a:lnTo>
                    <a:pt x="1631" y="10636"/>
                  </a:lnTo>
                  <a:lnTo>
                    <a:pt x="1631" y="9819"/>
                  </a:lnTo>
                  <a:close/>
                  <a:moveTo>
                    <a:pt x="7342" y="11452"/>
                  </a:moveTo>
                  <a:lnTo>
                    <a:pt x="7343" y="12266"/>
                  </a:lnTo>
                  <a:lnTo>
                    <a:pt x="1631" y="12266"/>
                  </a:lnTo>
                  <a:lnTo>
                    <a:pt x="1631" y="11452"/>
                  </a:lnTo>
                  <a:close/>
                  <a:moveTo>
                    <a:pt x="8974" y="11452"/>
                  </a:moveTo>
                  <a:lnTo>
                    <a:pt x="8974" y="12266"/>
                  </a:lnTo>
                  <a:lnTo>
                    <a:pt x="8158" y="12266"/>
                  </a:lnTo>
                  <a:lnTo>
                    <a:pt x="8158" y="11452"/>
                  </a:lnTo>
                  <a:close/>
                  <a:moveTo>
                    <a:pt x="0" y="1"/>
                  </a:moveTo>
                  <a:lnTo>
                    <a:pt x="0" y="13925"/>
                  </a:lnTo>
                  <a:lnTo>
                    <a:pt x="10607" y="13925"/>
                  </a:lnTo>
                  <a:lnTo>
                    <a:pt x="10607" y="3264"/>
                  </a:lnTo>
                  <a:lnTo>
                    <a:pt x="7343" y="3264"/>
                  </a:lnTo>
                  <a:lnTo>
                    <a:pt x="73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4"/>
          <p:cNvGrpSpPr/>
          <p:nvPr/>
        </p:nvGrpSpPr>
        <p:grpSpPr>
          <a:xfrm>
            <a:off x="5608001" y="3355223"/>
            <a:ext cx="380908" cy="313063"/>
            <a:chOff x="4769000" y="3269775"/>
            <a:chExt cx="352725" cy="289900"/>
          </a:xfrm>
        </p:grpSpPr>
        <p:sp>
          <p:nvSpPr>
            <p:cNvPr id="847" name="Google Shape;847;p64"/>
            <p:cNvSpPr/>
            <p:nvPr/>
          </p:nvSpPr>
          <p:spPr>
            <a:xfrm>
              <a:off x="5055925" y="3452500"/>
              <a:ext cx="65800" cy="107175"/>
            </a:xfrm>
            <a:custGeom>
              <a:rect b="b" l="l" r="r" t="t"/>
              <a:pathLst>
                <a:path extrusionOk="0" h="4287" w="2632">
                  <a:moveTo>
                    <a:pt x="1225" y="0"/>
                  </a:moveTo>
                  <a:lnTo>
                    <a:pt x="72" y="2653"/>
                  </a:lnTo>
                  <a:cubicBezTo>
                    <a:pt x="24" y="2785"/>
                    <a:pt x="0" y="2923"/>
                    <a:pt x="1" y="3062"/>
                  </a:cubicBezTo>
                  <a:cubicBezTo>
                    <a:pt x="1" y="3750"/>
                    <a:pt x="562" y="4287"/>
                    <a:pt x="1224" y="4287"/>
                  </a:cubicBezTo>
                  <a:cubicBezTo>
                    <a:pt x="1292" y="4287"/>
                    <a:pt x="1362" y="4281"/>
                    <a:pt x="1433" y="4269"/>
                  </a:cubicBezTo>
                  <a:cubicBezTo>
                    <a:pt x="2180" y="4140"/>
                    <a:pt x="2631" y="3369"/>
                    <a:pt x="2379" y="2653"/>
                  </a:cubicBezTo>
                  <a:lnTo>
                    <a:pt x="1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4"/>
            <p:cNvSpPr/>
            <p:nvPr/>
          </p:nvSpPr>
          <p:spPr>
            <a:xfrm>
              <a:off x="4769000" y="3269775"/>
              <a:ext cx="347875" cy="269525"/>
            </a:xfrm>
            <a:custGeom>
              <a:rect b="b" l="l" r="r" t="t"/>
              <a:pathLst>
                <a:path extrusionOk="0" h="10781" w="13915">
                  <a:moveTo>
                    <a:pt x="6164" y="1"/>
                  </a:moveTo>
                  <a:cubicBezTo>
                    <a:pt x="5947" y="1"/>
                    <a:pt x="5731" y="76"/>
                    <a:pt x="5556" y="229"/>
                  </a:cubicBezTo>
                  <a:lnTo>
                    <a:pt x="1913" y="3436"/>
                  </a:lnTo>
                  <a:lnTo>
                    <a:pt x="0" y="3436"/>
                  </a:lnTo>
                  <a:lnTo>
                    <a:pt x="0" y="9149"/>
                  </a:lnTo>
                  <a:lnTo>
                    <a:pt x="1048" y="9149"/>
                  </a:lnTo>
                  <a:cubicBezTo>
                    <a:pt x="1553" y="9149"/>
                    <a:pt x="2039" y="9374"/>
                    <a:pt x="2339" y="9781"/>
                  </a:cubicBezTo>
                  <a:cubicBezTo>
                    <a:pt x="2757" y="10351"/>
                    <a:pt x="3403" y="10712"/>
                    <a:pt x="4107" y="10772"/>
                  </a:cubicBezTo>
                  <a:lnTo>
                    <a:pt x="4107" y="10781"/>
                  </a:lnTo>
                  <a:lnTo>
                    <a:pt x="8419" y="10781"/>
                  </a:lnTo>
                  <a:cubicBezTo>
                    <a:pt x="8755" y="10779"/>
                    <a:pt x="9029" y="10505"/>
                    <a:pt x="9029" y="10169"/>
                  </a:cubicBezTo>
                  <a:cubicBezTo>
                    <a:pt x="9029" y="9830"/>
                    <a:pt x="8755" y="9556"/>
                    <a:pt x="8419" y="9556"/>
                  </a:cubicBezTo>
                  <a:lnTo>
                    <a:pt x="6554" y="9556"/>
                  </a:lnTo>
                  <a:lnTo>
                    <a:pt x="6554" y="8740"/>
                  </a:lnTo>
                  <a:lnTo>
                    <a:pt x="9234" y="8740"/>
                  </a:lnTo>
                  <a:cubicBezTo>
                    <a:pt x="9571" y="8740"/>
                    <a:pt x="9845" y="8466"/>
                    <a:pt x="9845" y="8128"/>
                  </a:cubicBezTo>
                  <a:cubicBezTo>
                    <a:pt x="9845" y="7790"/>
                    <a:pt x="9571" y="7516"/>
                    <a:pt x="9234" y="7516"/>
                  </a:cubicBezTo>
                  <a:lnTo>
                    <a:pt x="7370" y="7516"/>
                  </a:lnTo>
                  <a:lnTo>
                    <a:pt x="7370" y="6700"/>
                  </a:lnTo>
                  <a:lnTo>
                    <a:pt x="10050" y="6700"/>
                  </a:lnTo>
                  <a:cubicBezTo>
                    <a:pt x="10387" y="6700"/>
                    <a:pt x="10661" y="6426"/>
                    <a:pt x="10661" y="6089"/>
                  </a:cubicBezTo>
                  <a:cubicBezTo>
                    <a:pt x="10661" y="5751"/>
                    <a:pt x="10387" y="5477"/>
                    <a:pt x="10050" y="5477"/>
                  </a:cubicBezTo>
                  <a:lnTo>
                    <a:pt x="7372" y="5477"/>
                  </a:lnTo>
                  <a:lnTo>
                    <a:pt x="7372" y="4661"/>
                  </a:lnTo>
                  <a:lnTo>
                    <a:pt x="13314" y="4661"/>
                  </a:lnTo>
                  <a:cubicBezTo>
                    <a:pt x="13648" y="4655"/>
                    <a:pt x="13915" y="4383"/>
                    <a:pt x="13915" y="4049"/>
                  </a:cubicBezTo>
                  <a:cubicBezTo>
                    <a:pt x="13915" y="3714"/>
                    <a:pt x="13648" y="3442"/>
                    <a:pt x="13314" y="3436"/>
                  </a:cubicBezTo>
                  <a:lnTo>
                    <a:pt x="5149" y="3436"/>
                  </a:lnTo>
                  <a:lnTo>
                    <a:pt x="6850" y="1532"/>
                  </a:lnTo>
                  <a:cubicBezTo>
                    <a:pt x="7174" y="1169"/>
                    <a:pt x="7158" y="617"/>
                    <a:pt x="6815" y="272"/>
                  </a:cubicBezTo>
                  <a:cubicBezTo>
                    <a:pt x="6637" y="92"/>
                    <a:pt x="6401" y="1"/>
                    <a:pt x="6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64"/>
          <p:cNvGrpSpPr/>
          <p:nvPr/>
        </p:nvGrpSpPr>
        <p:grpSpPr>
          <a:xfrm>
            <a:off x="4835063" y="3324176"/>
            <a:ext cx="286605" cy="375967"/>
            <a:chOff x="4053250" y="3241025"/>
            <a:chExt cx="265400" cy="348150"/>
          </a:xfrm>
        </p:grpSpPr>
        <p:sp>
          <p:nvSpPr>
            <p:cNvPr id="850" name="Google Shape;850;p64"/>
            <p:cNvSpPr/>
            <p:nvPr/>
          </p:nvSpPr>
          <p:spPr>
            <a:xfrm>
              <a:off x="4053250" y="3241025"/>
              <a:ext cx="265400" cy="348150"/>
            </a:xfrm>
            <a:custGeom>
              <a:rect b="b" l="l" r="r" t="t"/>
              <a:pathLst>
                <a:path extrusionOk="0" h="13926" w="10616">
                  <a:moveTo>
                    <a:pt x="5310" y="4925"/>
                  </a:moveTo>
                  <a:cubicBezTo>
                    <a:pt x="6250" y="4925"/>
                    <a:pt x="7191" y="5283"/>
                    <a:pt x="7907" y="5999"/>
                  </a:cubicBezTo>
                  <a:cubicBezTo>
                    <a:pt x="9340" y="7430"/>
                    <a:pt x="9338" y="9760"/>
                    <a:pt x="7907" y="11191"/>
                  </a:cubicBezTo>
                  <a:cubicBezTo>
                    <a:pt x="7189" y="11906"/>
                    <a:pt x="6250" y="12264"/>
                    <a:pt x="5310" y="12264"/>
                  </a:cubicBezTo>
                  <a:cubicBezTo>
                    <a:pt x="4371" y="12264"/>
                    <a:pt x="3432" y="11906"/>
                    <a:pt x="2715" y="11191"/>
                  </a:cubicBezTo>
                  <a:cubicBezTo>
                    <a:pt x="1282" y="9760"/>
                    <a:pt x="1282" y="7430"/>
                    <a:pt x="2715" y="5999"/>
                  </a:cubicBezTo>
                  <a:cubicBezTo>
                    <a:pt x="3430" y="5283"/>
                    <a:pt x="4370" y="4925"/>
                    <a:pt x="5310" y="4925"/>
                  </a:cubicBezTo>
                  <a:close/>
                  <a:moveTo>
                    <a:pt x="5310" y="1"/>
                  </a:moveTo>
                  <a:lnTo>
                    <a:pt x="1404" y="5014"/>
                  </a:lnTo>
                  <a:cubicBezTo>
                    <a:pt x="501" y="5986"/>
                    <a:pt x="1" y="7266"/>
                    <a:pt x="8" y="8596"/>
                  </a:cubicBezTo>
                  <a:cubicBezTo>
                    <a:pt x="8" y="11519"/>
                    <a:pt x="2387" y="13925"/>
                    <a:pt x="5310" y="13925"/>
                  </a:cubicBezTo>
                  <a:cubicBezTo>
                    <a:pt x="8235" y="13925"/>
                    <a:pt x="10614" y="11519"/>
                    <a:pt x="10614" y="8596"/>
                  </a:cubicBezTo>
                  <a:cubicBezTo>
                    <a:pt x="10616" y="7513"/>
                    <a:pt x="10286" y="6455"/>
                    <a:pt x="9665" y="5567"/>
                  </a:cubicBezTo>
                  <a:cubicBezTo>
                    <a:pt x="9533" y="5379"/>
                    <a:pt x="9390" y="5200"/>
                    <a:pt x="9233" y="5032"/>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4"/>
            <p:cNvSpPr/>
            <p:nvPr/>
          </p:nvSpPr>
          <p:spPr>
            <a:xfrm>
              <a:off x="4107700" y="3384525"/>
              <a:ext cx="156650" cy="142775"/>
            </a:xfrm>
            <a:custGeom>
              <a:rect b="b" l="l" r="r" t="t"/>
              <a:pathLst>
                <a:path extrusionOk="0" h="5711" w="6266">
                  <a:moveTo>
                    <a:pt x="4287" y="1125"/>
                  </a:moveTo>
                  <a:lnTo>
                    <a:pt x="4863" y="1701"/>
                  </a:lnTo>
                  <a:lnTo>
                    <a:pt x="3710" y="2856"/>
                  </a:lnTo>
                  <a:lnTo>
                    <a:pt x="4864" y="4008"/>
                  </a:lnTo>
                  <a:lnTo>
                    <a:pt x="4287" y="4586"/>
                  </a:lnTo>
                  <a:lnTo>
                    <a:pt x="3134" y="3432"/>
                  </a:lnTo>
                  <a:lnTo>
                    <a:pt x="1978" y="4586"/>
                  </a:lnTo>
                  <a:lnTo>
                    <a:pt x="1402" y="4008"/>
                  </a:lnTo>
                  <a:lnTo>
                    <a:pt x="2556" y="2856"/>
                  </a:lnTo>
                  <a:lnTo>
                    <a:pt x="1402" y="1701"/>
                  </a:lnTo>
                  <a:lnTo>
                    <a:pt x="1979" y="1125"/>
                  </a:lnTo>
                  <a:lnTo>
                    <a:pt x="3132" y="2278"/>
                  </a:lnTo>
                  <a:lnTo>
                    <a:pt x="4287" y="1125"/>
                  </a:lnTo>
                  <a:close/>
                  <a:moveTo>
                    <a:pt x="3127" y="1"/>
                  </a:moveTo>
                  <a:cubicBezTo>
                    <a:pt x="2372" y="1"/>
                    <a:pt x="1647" y="302"/>
                    <a:pt x="1113" y="837"/>
                  </a:cubicBezTo>
                  <a:cubicBezTo>
                    <a:pt x="1" y="1949"/>
                    <a:pt x="1" y="3762"/>
                    <a:pt x="1113" y="4876"/>
                  </a:cubicBezTo>
                  <a:cubicBezTo>
                    <a:pt x="1670" y="5432"/>
                    <a:pt x="2401" y="5710"/>
                    <a:pt x="3132" y="5710"/>
                  </a:cubicBezTo>
                  <a:cubicBezTo>
                    <a:pt x="3864" y="5710"/>
                    <a:pt x="4596" y="5432"/>
                    <a:pt x="5153" y="4876"/>
                  </a:cubicBezTo>
                  <a:cubicBezTo>
                    <a:pt x="6265" y="3762"/>
                    <a:pt x="6265" y="1949"/>
                    <a:pt x="5153" y="837"/>
                  </a:cubicBezTo>
                  <a:cubicBezTo>
                    <a:pt x="4618" y="302"/>
                    <a:pt x="3893" y="2"/>
                    <a:pt x="3138" y="2"/>
                  </a:cubicBezTo>
                  <a:cubicBezTo>
                    <a:pt x="3136" y="2"/>
                    <a:pt x="3134" y="2"/>
                    <a:pt x="3132" y="2"/>
                  </a:cubicBezTo>
                  <a:lnTo>
                    <a:pt x="3132" y="1"/>
                  </a:lnTo>
                  <a:cubicBezTo>
                    <a:pt x="3131" y="1"/>
                    <a:pt x="3129" y="1"/>
                    <a:pt x="3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64"/>
          <p:cNvGrpSpPr/>
          <p:nvPr/>
        </p:nvGrpSpPr>
        <p:grpSpPr>
          <a:xfrm>
            <a:off x="3977082" y="3324176"/>
            <a:ext cx="375967" cy="375967"/>
            <a:chOff x="3258750" y="3241025"/>
            <a:chExt cx="348150" cy="348150"/>
          </a:xfrm>
        </p:grpSpPr>
        <p:sp>
          <p:nvSpPr>
            <p:cNvPr id="853" name="Google Shape;853;p64"/>
            <p:cNvSpPr/>
            <p:nvPr/>
          </p:nvSpPr>
          <p:spPr>
            <a:xfrm>
              <a:off x="3341350" y="3425275"/>
              <a:ext cx="81300" cy="81300"/>
            </a:xfrm>
            <a:custGeom>
              <a:rect b="b" l="l" r="r" t="t"/>
              <a:pathLst>
                <a:path extrusionOk="0" h="3252" w="3252">
                  <a:moveTo>
                    <a:pt x="0" y="1"/>
                  </a:moveTo>
                  <a:cubicBezTo>
                    <a:pt x="39" y="998"/>
                    <a:pt x="223" y="1927"/>
                    <a:pt x="515" y="2737"/>
                  </a:cubicBezTo>
                  <a:cubicBezTo>
                    <a:pt x="1325" y="3029"/>
                    <a:pt x="2255" y="3213"/>
                    <a:pt x="3251" y="3252"/>
                  </a:cubicBezTo>
                  <a:lnTo>
                    <a:pt x="3251" y="2407"/>
                  </a:lnTo>
                  <a:cubicBezTo>
                    <a:pt x="2302" y="2212"/>
                    <a:pt x="1621" y="1378"/>
                    <a:pt x="1619" y="410"/>
                  </a:cubicBezTo>
                  <a:cubicBezTo>
                    <a:pt x="1619" y="271"/>
                    <a:pt x="1645" y="136"/>
                    <a:pt x="1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p:nvPr/>
          </p:nvSpPr>
          <p:spPr>
            <a:xfrm>
              <a:off x="3365325" y="3518425"/>
              <a:ext cx="57325" cy="48675"/>
            </a:xfrm>
            <a:custGeom>
              <a:rect b="b" l="l" r="r" t="t"/>
              <a:pathLst>
                <a:path extrusionOk="0" h="1947" w="2293">
                  <a:moveTo>
                    <a:pt x="1" y="0"/>
                  </a:moveTo>
                  <a:lnTo>
                    <a:pt x="1" y="0"/>
                  </a:lnTo>
                  <a:cubicBezTo>
                    <a:pt x="584" y="1060"/>
                    <a:pt x="1389" y="1778"/>
                    <a:pt x="2292" y="1946"/>
                  </a:cubicBezTo>
                  <a:lnTo>
                    <a:pt x="2292" y="342"/>
                  </a:lnTo>
                  <a:cubicBezTo>
                    <a:pt x="1483" y="311"/>
                    <a:pt x="711" y="1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4"/>
            <p:cNvSpPr/>
            <p:nvPr/>
          </p:nvSpPr>
          <p:spPr>
            <a:xfrm>
              <a:off x="3365325" y="3263100"/>
              <a:ext cx="57325" cy="48675"/>
            </a:xfrm>
            <a:custGeom>
              <a:rect b="b" l="l" r="r" t="t"/>
              <a:pathLst>
                <a:path extrusionOk="0" h="1947" w="2293">
                  <a:moveTo>
                    <a:pt x="2292" y="1"/>
                  </a:moveTo>
                  <a:cubicBezTo>
                    <a:pt x="1389" y="169"/>
                    <a:pt x="584" y="887"/>
                    <a:pt x="1" y="1947"/>
                  </a:cubicBezTo>
                  <a:cubicBezTo>
                    <a:pt x="711" y="1752"/>
                    <a:pt x="1483" y="1637"/>
                    <a:pt x="2292" y="1605"/>
                  </a:cubicBezTo>
                  <a:lnTo>
                    <a:pt x="22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4"/>
            <p:cNvSpPr/>
            <p:nvPr/>
          </p:nvSpPr>
          <p:spPr>
            <a:xfrm>
              <a:off x="3536150" y="3425275"/>
              <a:ext cx="48675" cy="57325"/>
            </a:xfrm>
            <a:custGeom>
              <a:rect b="b" l="l" r="r" t="t"/>
              <a:pathLst>
                <a:path extrusionOk="0" h="2293" w="1947">
                  <a:moveTo>
                    <a:pt x="342" y="1"/>
                  </a:moveTo>
                  <a:cubicBezTo>
                    <a:pt x="310" y="808"/>
                    <a:pt x="195" y="1581"/>
                    <a:pt x="0" y="2292"/>
                  </a:cubicBezTo>
                  <a:cubicBezTo>
                    <a:pt x="1060" y="1707"/>
                    <a:pt x="1778" y="904"/>
                    <a:pt x="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p:nvPr/>
          </p:nvSpPr>
          <p:spPr>
            <a:xfrm>
              <a:off x="3341325" y="3323625"/>
              <a:ext cx="81325" cy="81300"/>
            </a:xfrm>
            <a:custGeom>
              <a:rect b="b" l="l" r="r" t="t"/>
              <a:pathLst>
                <a:path extrusionOk="0" h="3252" w="3253">
                  <a:moveTo>
                    <a:pt x="3252" y="0"/>
                  </a:moveTo>
                  <a:cubicBezTo>
                    <a:pt x="2256" y="39"/>
                    <a:pt x="1326" y="223"/>
                    <a:pt x="515" y="515"/>
                  </a:cubicBezTo>
                  <a:cubicBezTo>
                    <a:pt x="222" y="1325"/>
                    <a:pt x="40" y="2254"/>
                    <a:pt x="0" y="3251"/>
                  </a:cubicBezTo>
                  <a:lnTo>
                    <a:pt x="2010" y="3251"/>
                  </a:lnTo>
                  <a:lnTo>
                    <a:pt x="3252" y="1102"/>
                  </a:lnTo>
                  <a:lnTo>
                    <a:pt x="32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4"/>
            <p:cNvSpPr/>
            <p:nvPr/>
          </p:nvSpPr>
          <p:spPr>
            <a:xfrm>
              <a:off x="3536150" y="3347600"/>
              <a:ext cx="48675" cy="57325"/>
            </a:xfrm>
            <a:custGeom>
              <a:rect b="b" l="l" r="r" t="t"/>
              <a:pathLst>
                <a:path extrusionOk="0" h="2293" w="1947">
                  <a:moveTo>
                    <a:pt x="0" y="1"/>
                  </a:moveTo>
                  <a:lnTo>
                    <a:pt x="0" y="1"/>
                  </a:lnTo>
                  <a:cubicBezTo>
                    <a:pt x="195" y="712"/>
                    <a:pt x="310" y="1485"/>
                    <a:pt x="342" y="2292"/>
                  </a:cubicBezTo>
                  <a:lnTo>
                    <a:pt x="1946" y="2292"/>
                  </a:lnTo>
                  <a:cubicBezTo>
                    <a:pt x="1778" y="1389"/>
                    <a:pt x="1060" y="58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4"/>
            <p:cNvSpPr/>
            <p:nvPr/>
          </p:nvSpPr>
          <p:spPr>
            <a:xfrm>
              <a:off x="3443025" y="3241025"/>
              <a:ext cx="163875" cy="163900"/>
            </a:xfrm>
            <a:custGeom>
              <a:rect b="b" l="l" r="r" t="t"/>
              <a:pathLst>
                <a:path extrusionOk="0" h="6556" w="6555">
                  <a:moveTo>
                    <a:pt x="0" y="1"/>
                  </a:moveTo>
                  <a:lnTo>
                    <a:pt x="0" y="12"/>
                  </a:lnTo>
                  <a:cubicBezTo>
                    <a:pt x="1407" y="209"/>
                    <a:pt x="2626" y="1460"/>
                    <a:pt x="3355" y="3200"/>
                  </a:cubicBezTo>
                  <a:cubicBezTo>
                    <a:pt x="5095" y="3930"/>
                    <a:pt x="6347" y="5148"/>
                    <a:pt x="6543" y="6555"/>
                  </a:cubicBezTo>
                  <a:lnTo>
                    <a:pt x="6554" y="6555"/>
                  </a:lnTo>
                  <a:cubicBezTo>
                    <a:pt x="6349" y="3056"/>
                    <a:pt x="3497" y="20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4"/>
            <p:cNvSpPr/>
            <p:nvPr/>
          </p:nvSpPr>
          <p:spPr>
            <a:xfrm>
              <a:off x="3396225" y="3374300"/>
              <a:ext cx="67200" cy="91825"/>
            </a:xfrm>
            <a:custGeom>
              <a:rect b="b" l="l" r="r" t="t"/>
              <a:pathLst>
                <a:path extrusionOk="0" h="3673" w="2688">
                  <a:moveTo>
                    <a:pt x="1463" y="1"/>
                  </a:moveTo>
                  <a:lnTo>
                    <a:pt x="402" y="1836"/>
                  </a:lnTo>
                  <a:cubicBezTo>
                    <a:pt x="1" y="2533"/>
                    <a:pt x="371" y="3422"/>
                    <a:pt x="1148" y="3630"/>
                  </a:cubicBezTo>
                  <a:cubicBezTo>
                    <a:pt x="1255" y="3659"/>
                    <a:pt x="1362" y="3672"/>
                    <a:pt x="1466" y="3672"/>
                  </a:cubicBezTo>
                  <a:cubicBezTo>
                    <a:pt x="2121" y="3672"/>
                    <a:pt x="2688" y="3141"/>
                    <a:pt x="2688" y="2448"/>
                  </a:cubicBezTo>
                  <a:lnTo>
                    <a:pt x="2688" y="2448"/>
                  </a:lnTo>
                  <a:cubicBezTo>
                    <a:pt x="2688" y="2448"/>
                    <a:pt x="2688" y="2448"/>
                    <a:pt x="2688" y="2449"/>
                  </a:cubicBezTo>
                  <a:lnTo>
                    <a:pt x="2688" y="2447"/>
                  </a:lnTo>
                  <a:cubicBezTo>
                    <a:pt x="2688" y="2447"/>
                    <a:pt x="2688" y="2448"/>
                    <a:pt x="2688" y="2448"/>
                  </a:cubicBezTo>
                  <a:lnTo>
                    <a:pt x="2688" y="2448"/>
                  </a:lnTo>
                  <a:cubicBezTo>
                    <a:pt x="2688" y="2233"/>
                    <a:pt x="2632" y="2023"/>
                    <a:pt x="2524" y="1838"/>
                  </a:cubicBezTo>
                  <a:lnTo>
                    <a:pt x="14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p:nvPr/>
          </p:nvSpPr>
          <p:spPr>
            <a:xfrm>
              <a:off x="3443025" y="3425275"/>
              <a:ext cx="81275" cy="81300"/>
            </a:xfrm>
            <a:custGeom>
              <a:rect b="b" l="l" r="r" t="t"/>
              <a:pathLst>
                <a:path extrusionOk="0" h="3252" w="3251">
                  <a:moveTo>
                    <a:pt x="1579" y="1"/>
                  </a:moveTo>
                  <a:cubicBezTo>
                    <a:pt x="1606" y="136"/>
                    <a:pt x="1632" y="271"/>
                    <a:pt x="1632" y="410"/>
                  </a:cubicBezTo>
                  <a:cubicBezTo>
                    <a:pt x="1630" y="1378"/>
                    <a:pt x="949" y="2212"/>
                    <a:pt x="0" y="2407"/>
                  </a:cubicBezTo>
                  <a:lnTo>
                    <a:pt x="0" y="3252"/>
                  </a:lnTo>
                  <a:cubicBezTo>
                    <a:pt x="997" y="3213"/>
                    <a:pt x="1926" y="3029"/>
                    <a:pt x="2736" y="2737"/>
                  </a:cubicBezTo>
                  <a:cubicBezTo>
                    <a:pt x="3028" y="1927"/>
                    <a:pt x="3212" y="998"/>
                    <a:pt x="3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4"/>
            <p:cNvSpPr/>
            <p:nvPr/>
          </p:nvSpPr>
          <p:spPr>
            <a:xfrm>
              <a:off x="3258750" y="3425275"/>
              <a:ext cx="163900" cy="163900"/>
            </a:xfrm>
            <a:custGeom>
              <a:rect b="b" l="l" r="r" t="t"/>
              <a:pathLst>
                <a:path extrusionOk="0" h="6556" w="6556">
                  <a:moveTo>
                    <a:pt x="1" y="1"/>
                  </a:moveTo>
                  <a:cubicBezTo>
                    <a:pt x="206" y="3500"/>
                    <a:pt x="3056" y="6350"/>
                    <a:pt x="6555" y="6555"/>
                  </a:cubicBezTo>
                  <a:lnTo>
                    <a:pt x="6555" y="6544"/>
                  </a:lnTo>
                  <a:cubicBezTo>
                    <a:pt x="5148" y="6347"/>
                    <a:pt x="3930" y="5096"/>
                    <a:pt x="3198" y="3356"/>
                  </a:cubicBezTo>
                  <a:cubicBezTo>
                    <a:pt x="1460" y="2626"/>
                    <a:pt x="209" y="1408"/>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4"/>
            <p:cNvSpPr/>
            <p:nvPr/>
          </p:nvSpPr>
          <p:spPr>
            <a:xfrm>
              <a:off x="3443025" y="3263100"/>
              <a:ext cx="57300" cy="48675"/>
            </a:xfrm>
            <a:custGeom>
              <a:rect b="b" l="l" r="r" t="t"/>
              <a:pathLst>
                <a:path extrusionOk="0" h="1947" w="2292">
                  <a:moveTo>
                    <a:pt x="0" y="1"/>
                  </a:moveTo>
                  <a:lnTo>
                    <a:pt x="0" y="1607"/>
                  </a:lnTo>
                  <a:cubicBezTo>
                    <a:pt x="807" y="1637"/>
                    <a:pt x="1580" y="1752"/>
                    <a:pt x="2291" y="1947"/>
                  </a:cubicBezTo>
                  <a:cubicBezTo>
                    <a:pt x="1706" y="887"/>
                    <a:pt x="903" y="16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4"/>
            <p:cNvSpPr/>
            <p:nvPr/>
          </p:nvSpPr>
          <p:spPr>
            <a:xfrm>
              <a:off x="3443025" y="3425275"/>
              <a:ext cx="163875" cy="163900"/>
            </a:xfrm>
            <a:custGeom>
              <a:rect b="b" l="l" r="r" t="t"/>
              <a:pathLst>
                <a:path extrusionOk="0" h="6556" w="6555">
                  <a:moveTo>
                    <a:pt x="6543" y="1"/>
                  </a:moveTo>
                  <a:cubicBezTo>
                    <a:pt x="6347" y="1408"/>
                    <a:pt x="5095" y="2626"/>
                    <a:pt x="3355" y="3356"/>
                  </a:cubicBezTo>
                  <a:cubicBezTo>
                    <a:pt x="2624" y="5096"/>
                    <a:pt x="1405" y="6347"/>
                    <a:pt x="0" y="6544"/>
                  </a:cubicBezTo>
                  <a:lnTo>
                    <a:pt x="0" y="6555"/>
                  </a:lnTo>
                  <a:cubicBezTo>
                    <a:pt x="3497" y="6350"/>
                    <a:pt x="6349" y="3500"/>
                    <a:pt x="6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4"/>
            <p:cNvSpPr/>
            <p:nvPr/>
          </p:nvSpPr>
          <p:spPr>
            <a:xfrm>
              <a:off x="3280850" y="3347600"/>
              <a:ext cx="48650" cy="57325"/>
            </a:xfrm>
            <a:custGeom>
              <a:rect b="b" l="l" r="r" t="t"/>
              <a:pathLst>
                <a:path extrusionOk="0" h="2293" w="1946">
                  <a:moveTo>
                    <a:pt x="1946" y="1"/>
                  </a:moveTo>
                  <a:lnTo>
                    <a:pt x="1946" y="1"/>
                  </a:lnTo>
                  <a:cubicBezTo>
                    <a:pt x="885" y="586"/>
                    <a:pt x="166" y="1389"/>
                    <a:pt x="0" y="2292"/>
                  </a:cubicBezTo>
                  <a:lnTo>
                    <a:pt x="1605" y="2292"/>
                  </a:lnTo>
                  <a:cubicBezTo>
                    <a:pt x="1635" y="1485"/>
                    <a:pt x="1751" y="712"/>
                    <a:pt x="1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4"/>
            <p:cNvSpPr/>
            <p:nvPr/>
          </p:nvSpPr>
          <p:spPr>
            <a:xfrm>
              <a:off x="3280850" y="3425275"/>
              <a:ext cx="48650" cy="57325"/>
            </a:xfrm>
            <a:custGeom>
              <a:rect b="b" l="l" r="r" t="t"/>
              <a:pathLst>
                <a:path extrusionOk="0" h="2293" w="1946">
                  <a:moveTo>
                    <a:pt x="0" y="1"/>
                  </a:moveTo>
                  <a:cubicBezTo>
                    <a:pt x="166" y="904"/>
                    <a:pt x="885" y="1707"/>
                    <a:pt x="1946" y="2292"/>
                  </a:cubicBezTo>
                  <a:cubicBezTo>
                    <a:pt x="1751" y="1583"/>
                    <a:pt x="1635" y="808"/>
                    <a:pt x="1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4"/>
            <p:cNvSpPr/>
            <p:nvPr/>
          </p:nvSpPr>
          <p:spPr>
            <a:xfrm>
              <a:off x="3443025" y="3518425"/>
              <a:ext cx="57300" cy="48675"/>
            </a:xfrm>
            <a:custGeom>
              <a:rect b="b" l="l" r="r" t="t"/>
              <a:pathLst>
                <a:path extrusionOk="0" h="1947" w="2292">
                  <a:moveTo>
                    <a:pt x="2291" y="0"/>
                  </a:moveTo>
                  <a:cubicBezTo>
                    <a:pt x="1580" y="195"/>
                    <a:pt x="807" y="311"/>
                    <a:pt x="0" y="342"/>
                  </a:cubicBezTo>
                  <a:lnTo>
                    <a:pt x="0" y="1946"/>
                  </a:lnTo>
                  <a:cubicBezTo>
                    <a:pt x="903" y="1778"/>
                    <a:pt x="1706" y="1060"/>
                    <a:pt x="22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4"/>
            <p:cNvSpPr/>
            <p:nvPr/>
          </p:nvSpPr>
          <p:spPr>
            <a:xfrm>
              <a:off x="3258750" y="3241025"/>
              <a:ext cx="163900" cy="163900"/>
            </a:xfrm>
            <a:custGeom>
              <a:rect b="b" l="l" r="r" t="t"/>
              <a:pathLst>
                <a:path extrusionOk="0" h="6556" w="6556">
                  <a:moveTo>
                    <a:pt x="6555" y="1"/>
                  </a:moveTo>
                  <a:cubicBezTo>
                    <a:pt x="3056" y="206"/>
                    <a:pt x="206" y="3056"/>
                    <a:pt x="1" y="6555"/>
                  </a:cubicBezTo>
                  <a:lnTo>
                    <a:pt x="12" y="6555"/>
                  </a:lnTo>
                  <a:cubicBezTo>
                    <a:pt x="209" y="5148"/>
                    <a:pt x="1460" y="3930"/>
                    <a:pt x="3198" y="3200"/>
                  </a:cubicBezTo>
                  <a:cubicBezTo>
                    <a:pt x="3930" y="1460"/>
                    <a:pt x="5148" y="209"/>
                    <a:pt x="6555" y="12"/>
                  </a:cubicBezTo>
                  <a:lnTo>
                    <a:pt x="65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4"/>
            <p:cNvSpPr/>
            <p:nvPr/>
          </p:nvSpPr>
          <p:spPr>
            <a:xfrm>
              <a:off x="3443025" y="3323625"/>
              <a:ext cx="81275" cy="81300"/>
            </a:xfrm>
            <a:custGeom>
              <a:rect b="b" l="l" r="r" t="t"/>
              <a:pathLst>
                <a:path extrusionOk="0" h="3252" w="3251">
                  <a:moveTo>
                    <a:pt x="0" y="0"/>
                  </a:moveTo>
                  <a:lnTo>
                    <a:pt x="0" y="1102"/>
                  </a:lnTo>
                  <a:lnTo>
                    <a:pt x="1240" y="3251"/>
                  </a:lnTo>
                  <a:lnTo>
                    <a:pt x="3251" y="3251"/>
                  </a:lnTo>
                  <a:cubicBezTo>
                    <a:pt x="3212" y="2254"/>
                    <a:pt x="3028" y="1325"/>
                    <a:pt x="2736" y="515"/>
                  </a:cubicBezTo>
                  <a:cubicBezTo>
                    <a:pt x="1926" y="223"/>
                    <a:pt x="997" y="3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64"/>
          <p:cNvGrpSpPr/>
          <p:nvPr/>
        </p:nvGrpSpPr>
        <p:grpSpPr>
          <a:xfrm>
            <a:off x="3150716" y="3338323"/>
            <a:ext cx="392949" cy="347674"/>
            <a:chOff x="2493525" y="3254125"/>
            <a:chExt cx="363875" cy="321950"/>
          </a:xfrm>
        </p:grpSpPr>
        <p:sp>
          <p:nvSpPr>
            <p:cNvPr id="871" name="Google Shape;871;p64"/>
            <p:cNvSpPr/>
            <p:nvPr/>
          </p:nvSpPr>
          <p:spPr>
            <a:xfrm>
              <a:off x="2662025" y="3509225"/>
              <a:ext cx="69900" cy="66850"/>
            </a:xfrm>
            <a:custGeom>
              <a:rect b="b" l="l" r="r" t="t"/>
              <a:pathLst>
                <a:path extrusionOk="0" h="2674" w="2796">
                  <a:moveTo>
                    <a:pt x="2121" y="0"/>
                  </a:moveTo>
                  <a:cubicBezTo>
                    <a:pt x="1962" y="0"/>
                    <a:pt x="1803" y="62"/>
                    <a:pt x="1683" y="186"/>
                  </a:cubicBezTo>
                  <a:lnTo>
                    <a:pt x="240" y="1629"/>
                  </a:lnTo>
                  <a:cubicBezTo>
                    <a:pt x="1" y="1868"/>
                    <a:pt x="1" y="2255"/>
                    <a:pt x="240" y="2495"/>
                  </a:cubicBezTo>
                  <a:cubicBezTo>
                    <a:pt x="360" y="2614"/>
                    <a:pt x="517" y="2673"/>
                    <a:pt x="673" y="2673"/>
                  </a:cubicBezTo>
                  <a:cubicBezTo>
                    <a:pt x="830" y="2673"/>
                    <a:pt x="987" y="2614"/>
                    <a:pt x="1106" y="2495"/>
                  </a:cubicBezTo>
                  <a:lnTo>
                    <a:pt x="2549" y="1052"/>
                  </a:lnTo>
                  <a:cubicBezTo>
                    <a:pt x="2793" y="813"/>
                    <a:pt x="2796" y="421"/>
                    <a:pt x="2555" y="180"/>
                  </a:cubicBezTo>
                  <a:cubicBezTo>
                    <a:pt x="2435" y="60"/>
                    <a:pt x="2278" y="0"/>
                    <a:pt x="2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4"/>
            <p:cNvSpPr/>
            <p:nvPr/>
          </p:nvSpPr>
          <p:spPr>
            <a:xfrm>
              <a:off x="2625975" y="3473325"/>
              <a:ext cx="69675" cy="66675"/>
            </a:xfrm>
            <a:custGeom>
              <a:rect b="b" l="l" r="r" t="t"/>
              <a:pathLst>
                <a:path extrusionOk="0" h="2667" w="2787">
                  <a:moveTo>
                    <a:pt x="2115" y="0"/>
                  </a:moveTo>
                  <a:cubicBezTo>
                    <a:pt x="1958" y="0"/>
                    <a:pt x="1801" y="60"/>
                    <a:pt x="1682" y="180"/>
                  </a:cubicBezTo>
                  <a:lnTo>
                    <a:pt x="1682" y="178"/>
                  </a:lnTo>
                  <a:lnTo>
                    <a:pt x="240" y="1622"/>
                  </a:lnTo>
                  <a:cubicBezTo>
                    <a:pt x="0" y="1860"/>
                    <a:pt x="0" y="2249"/>
                    <a:pt x="240" y="2487"/>
                  </a:cubicBezTo>
                  <a:cubicBezTo>
                    <a:pt x="359" y="2607"/>
                    <a:pt x="516" y="2667"/>
                    <a:pt x="673" y="2667"/>
                  </a:cubicBezTo>
                  <a:cubicBezTo>
                    <a:pt x="829" y="2667"/>
                    <a:pt x="986" y="2607"/>
                    <a:pt x="1104" y="2488"/>
                  </a:cubicBezTo>
                  <a:lnTo>
                    <a:pt x="2548" y="1044"/>
                  </a:lnTo>
                  <a:cubicBezTo>
                    <a:pt x="2786" y="805"/>
                    <a:pt x="2786" y="418"/>
                    <a:pt x="2547" y="180"/>
                  </a:cubicBezTo>
                  <a:cubicBezTo>
                    <a:pt x="2428" y="60"/>
                    <a:pt x="2271" y="0"/>
                    <a:pt x="2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4"/>
            <p:cNvSpPr/>
            <p:nvPr/>
          </p:nvSpPr>
          <p:spPr>
            <a:xfrm>
              <a:off x="2589375" y="3436700"/>
              <a:ext cx="69600" cy="66625"/>
            </a:xfrm>
            <a:custGeom>
              <a:rect b="b" l="l" r="r" t="t"/>
              <a:pathLst>
                <a:path extrusionOk="0" h="2665" w="2784">
                  <a:moveTo>
                    <a:pt x="2112" y="0"/>
                  </a:moveTo>
                  <a:cubicBezTo>
                    <a:pt x="1956" y="0"/>
                    <a:pt x="1800" y="60"/>
                    <a:pt x="1681" y="178"/>
                  </a:cubicBezTo>
                  <a:lnTo>
                    <a:pt x="238" y="1620"/>
                  </a:lnTo>
                  <a:cubicBezTo>
                    <a:pt x="0" y="1860"/>
                    <a:pt x="2" y="2245"/>
                    <a:pt x="240" y="2485"/>
                  </a:cubicBezTo>
                  <a:cubicBezTo>
                    <a:pt x="359" y="2604"/>
                    <a:pt x="516" y="2664"/>
                    <a:pt x="672" y="2664"/>
                  </a:cubicBezTo>
                  <a:cubicBezTo>
                    <a:pt x="828" y="2664"/>
                    <a:pt x="984" y="2605"/>
                    <a:pt x="1103" y="2486"/>
                  </a:cubicBezTo>
                  <a:lnTo>
                    <a:pt x="2545" y="1044"/>
                  </a:lnTo>
                  <a:cubicBezTo>
                    <a:pt x="2784" y="804"/>
                    <a:pt x="2782" y="419"/>
                    <a:pt x="2544" y="179"/>
                  </a:cubicBezTo>
                  <a:cubicBezTo>
                    <a:pt x="2425" y="60"/>
                    <a:pt x="2269" y="0"/>
                    <a:pt x="2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4"/>
            <p:cNvSpPr/>
            <p:nvPr/>
          </p:nvSpPr>
          <p:spPr>
            <a:xfrm>
              <a:off x="2553225" y="3400550"/>
              <a:ext cx="69750" cy="66750"/>
            </a:xfrm>
            <a:custGeom>
              <a:rect b="b" l="l" r="r" t="t"/>
              <a:pathLst>
                <a:path extrusionOk="0" h="2670" w="2790">
                  <a:moveTo>
                    <a:pt x="2117" y="0"/>
                  </a:moveTo>
                  <a:cubicBezTo>
                    <a:pt x="1960" y="0"/>
                    <a:pt x="1803" y="61"/>
                    <a:pt x="1683" y="181"/>
                  </a:cubicBezTo>
                  <a:lnTo>
                    <a:pt x="240" y="1624"/>
                  </a:lnTo>
                  <a:cubicBezTo>
                    <a:pt x="1" y="1863"/>
                    <a:pt x="1" y="2250"/>
                    <a:pt x="240" y="2490"/>
                  </a:cubicBezTo>
                  <a:cubicBezTo>
                    <a:pt x="360" y="2610"/>
                    <a:pt x="517" y="2669"/>
                    <a:pt x="673" y="2669"/>
                  </a:cubicBezTo>
                  <a:cubicBezTo>
                    <a:pt x="830" y="2669"/>
                    <a:pt x="987" y="2610"/>
                    <a:pt x="1106" y="2490"/>
                  </a:cubicBezTo>
                  <a:lnTo>
                    <a:pt x="2549" y="1047"/>
                  </a:lnTo>
                  <a:cubicBezTo>
                    <a:pt x="2790" y="808"/>
                    <a:pt x="2790" y="419"/>
                    <a:pt x="2550" y="180"/>
                  </a:cubicBezTo>
                  <a:cubicBezTo>
                    <a:pt x="2431" y="60"/>
                    <a:pt x="2274" y="0"/>
                    <a:pt x="2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4"/>
            <p:cNvSpPr/>
            <p:nvPr/>
          </p:nvSpPr>
          <p:spPr>
            <a:xfrm>
              <a:off x="2625000" y="3255350"/>
              <a:ext cx="232400" cy="146875"/>
            </a:xfrm>
            <a:custGeom>
              <a:rect b="b" l="l" r="r" t="t"/>
              <a:pathLst>
                <a:path extrusionOk="0" h="5875" w="9296">
                  <a:moveTo>
                    <a:pt x="4829" y="0"/>
                  </a:moveTo>
                  <a:cubicBezTo>
                    <a:pt x="4110" y="0"/>
                    <a:pt x="3414" y="284"/>
                    <a:pt x="2897" y="800"/>
                  </a:cubicBezTo>
                  <a:lnTo>
                    <a:pt x="194" y="3504"/>
                  </a:lnTo>
                  <a:cubicBezTo>
                    <a:pt x="1" y="3694"/>
                    <a:pt x="1" y="4006"/>
                    <a:pt x="194" y="4197"/>
                  </a:cubicBezTo>
                  <a:cubicBezTo>
                    <a:pt x="287" y="4290"/>
                    <a:pt x="410" y="4338"/>
                    <a:pt x="535" y="4338"/>
                  </a:cubicBezTo>
                  <a:cubicBezTo>
                    <a:pt x="629" y="4338"/>
                    <a:pt x="724" y="4310"/>
                    <a:pt x="806" y="4254"/>
                  </a:cubicBezTo>
                  <a:lnTo>
                    <a:pt x="3016" y="2783"/>
                  </a:lnTo>
                  <a:cubicBezTo>
                    <a:pt x="3242" y="2631"/>
                    <a:pt x="3501" y="2558"/>
                    <a:pt x="3759" y="2558"/>
                  </a:cubicBezTo>
                  <a:cubicBezTo>
                    <a:pt x="4101" y="2558"/>
                    <a:pt x="4441" y="2686"/>
                    <a:pt x="4701" y="2932"/>
                  </a:cubicBezTo>
                  <a:cubicBezTo>
                    <a:pt x="4818" y="3041"/>
                    <a:pt x="4973" y="3116"/>
                    <a:pt x="5124" y="3116"/>
                  </a:cubicBezTo>
                  <a:cubicBezTo>
                    <a:pt x="5212" y="3116"/>
                    <a:pt x="5299" y="3090"/>
                    <a:pt x="5376" y="3031"/>
                  </a:cubicBezTo>
                  <a:cubicBezTo>
                    <a:pt x="5405" y="3025"/>
                    <a:pt x="6224" y="2194"/>
                    <a:pt x="6247" y="2171"/>
                  </a:cubicBezTo>
                  <a:lnTo>
                    <a:pt x="6819" y="2741"/>
                  </a:lnTo>
                  <a:lnTo>
                    <a:pt x="6241" y="3319"/>
                  </a:lnTo>
                  <a:lnTo>
                    <a:pt x="8805" y="5875"/>
                  </a:lnTo>
                  <a:cubicBezTo>
                    <a:pt x="8865" y="5734"/>
                    <a:pt x="8911" y="5586"/>
                    <a:pt x="8942" y="5437"/>
                  </a:cubicBezTo>
                  <a:cubicBezTo>
                    <a:pt x="9295" y="4012"/>
                    <a:pt x="8874" y="2508"/>
                    <a:pt x="7836" y="1472"/>
                  </a:cubicBezTo>
                  <a:lnTo>
                    <a:pt x="7309" y="959"/>
                  </a:lnTo>
                  <a:cubicBezTo>
                    <a:pt x="6721" y="472"/>
                    <a:pt x="6013" y="152"/>
                    <a:pt x="5259" y="34"/>
                  </a:cubicBezTo>
                  <a:cubicBezTo>
                    <a:pt x="5116" y="11"/>
                    <a:pt x="4972" y="0"/>
                    <a:pt x="4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4"/>
            <p:cNvSpPr/>
            <p:nvPr/>
          </p:nvSpPr>
          <p:spPr>
            <a:xfrm>
              <a:off x="2493525" y="3254125"/>
              <a:ext cx="339100" cy="256350"/>
            </a:xfrm>
            <a:custGeom>
              <a:rect b="b" l="l" r="r" t="t"/>
              <a:pathLst>
                <a:path extrusionOk="0" h="10254" w="13564">
                  <a:moveTo>
                    <a:pt x="5087" y="1"/>
                  </a:moveTo>
                  <a:cubicBezTo>
                    <a:pt x="3849" y="1"/>
                    <a:pt x="2622" y="506"/>
                    <a:pt x="1754" y="1481"/>
                  </a:cubicBezTo>
                  <a:lnTo>
                    <a:pt x="1431" y="1851"/>
                  </a:lnTo>
                  <a:cubicBezTo>
                    <a:pt x="0" y="3446"/>
                    <a:pt x="66" y="5784"/>
                    <a:pt x="1574" y="7293"/>
                  </a:cubicBezTo>
                  <a:lnTo>
                    <a:pt x="1719" y="7438"/>
                  </a:lnTo>
                  <a:cubicBezTo>
                    <a:pt x="1790" y="7237"/>
                    <a:pt x="1903" y="7056"/>
                    <a:pt x="2053" y="6906"/>
                  </a:cubicBezTo>
                  <a:lnTo>
                    <a:pt x="3497" y="5463"/>
                  </a:lnTo>
                  <a:cubicBezTo>
                    <a:pt x="3776" y="5185"/>
                    <a:pt x="4142" y="5046"/>
                    <a:pt x="4507" y="5046"/>
                  </a:cubicBezTo>
                  <a:cubicBezTo>
                    <a:pt x="4872" y="5046"/>
                    <a:pt x="5237" y="5185"/>
                    <a:pt x="5516" y="5463"/>
                  </a:cubicBezTo>
                  <a:cubicBezTo>
                    <a:pt x="5789" y="5736"/>
                    <a:pt x="5939" y="6106"/>
                    <a:pt x="5932" y="6491"/>
                  </a:cubicBezTo>
                  <a:cubicBezTo>
                    <a:pt x="5944" y="6491"/>
                    <a:pt x="5956" y="6491"/>
                    <a:pt x="5968" y="6491"/>
                  </a:cubicBezTo>
                  <a:cubicBezTo>
                    <a:pt x="6340" y="6491"/>
                    <a:pt x="6698" y="6640"/>
                    <a:pt x="6959" y="6906"/>
                  </a:cubicBezTo>
                  <a:cubicBezTo>
                    <a:pt x="7230" y="7178"/>
                    <a:pt x="7357" y="7535"/>
                    <a:pt x="7363" y="7888"/>
                  </a:cubicBezTo>
                  <a:lnTo>
                    <a:pt x="7438" y="7963"/>
                  </a:lnTo>
                  <a:cubicBezTo>
                    <a:pt x="7790" y="7968"/>
                    <a:pt x="8148" y="8094"/>
                    <a:pt x="8426" y="8373"/>
                  </a:cubicBezTo>
                  <a:cubicBezTo>
                    <a:pt x="8687" y="8634"/>
                    <a:pt x="8834" y="8989"/>
                    <a:pt x="8834" y="9359"/>
                  </a:cubicBezTo>
                  <a:lnTo>
                    <a:pt x="8874" y="9399"/>
                  </a:lnTo>
                  <a:cubicBezTo>
                    <a:pt x="9247" y="9402"/>
                    <a:pt x="9604" y="9551"/>
                    <a:pt x="9868" y="9815"/>
                  </a:cubicBezTo>
                  <a:cubicBezTo>
                    <a:pt x="9992" y="9941"/>
                    <a:pt x="10090" y="10090"/>
                    <a:pt x="10156" y="10254"/>
                  </a:cubicBezTo>
                  <a:cubicBezTo>
                    <a:pt x="10265" y="10225"/>
                    <a:pt x="10364" y="10185"/>
                    <a:pt x="10445" y="10103"/>
                  </a:cubicBezTo>
                  <a:cubicBezTo>
                    <a:pt x="10681" y="9864"/>
                    <a:pt x="10681" y="9478"/>
                    <a:pt x="10445" y="9237"/>
                  </a:cubicBezTo>
                  <a:lnTo>
                    <a:pt x="7697" y="6491"/>
                  </a:lnTo>
                  <a:lnTo>
                    <a:pt x="8275" y="5913"/>
                  </a:lnTo>
                  <a:lnTo>
                    <a:pt x="11022" y="8661"/>
                  </a:lnTo>
                  <a:cubicBezTo>
                    <a:pt x="11142" y="8781"/>
                    <a:pt x="11299" y="8842"/>
                    <a:pt x="11456" y="8842"/>
                  </a:cubicBezTo>
                  <a:cubicBezTo>
                    <a:pt x="11612" y="8842"/>
                    <a:pt x="11769" y="8782"/>
                    <a:pt x="11889" y="8662"/>
                  </a:cubicBezTo>
                  <a:cubicBezTo>
                    <a:pt x="12129" y="8423"/>
                    <a:pt x="12128" y="8034"/>
                    <a:pt x="11887" y="7795"/>
                  </a:cubicBezTo>
                  <a:lnTo>
                    <a:pt x="9141" y="5049"/>
                  </a:lnTo>
                  <a:lnTo>
                    <a:pt x="9718" y="4471"/>
                  </a:lnTo>
                  <a:lnTo>
                    <a:pt x="12465" y="7217"/>
                  </a:lnTo>
                  <a:cubicBezTo>
                    <a:pt x="12584" y="7333"/>
                    <a:pt x="12737" y="7390"/>
                    <a:pt x="12891" y="7390"/>
                  </a:cubicBezTo>
                  <a:cubicBezTo>
                    <a:pt x="13048" y="7390"/>
                    <a:pt x="13205" y="7331"/>
                    <a:pt x="13324" y="7211"/>
                  </a:cubicBezTo>
                  <a:cubicBezTo>
                    <a:pt x="13562" y="6975"/>
                    <a:pt x="13563" y="6592"/>
                    <a:pt x="13331" y="6351"/>
                  </a:cubicBezTo>
                  <a:lnTo>
                    <a:pt x="10860" y="3882"/>
                  </a:lnTo>
                  <a:cubicBezTo>
                    <a:pt x="10802" y="3906"/>
                    <a:pt x="10741" y="3928"/>
                    <a:pt x="10681" y="3945"/>
                  </a:cubicBezTo>
                  <a:cubicBezTo>
                    <a:pt x="10587" y="3968"/>
                    <a:pt x="10489" y="3980"/>
                    <a:pt x="10392" y="3980"/>
                  </a:cubicBezTo>
                  <a:cubicBezTo>
                    <a:pt x="10334" y="3980"/>
                    <a:pt x="10277" y="3976"/>
                    <a:pt x="10220" y="3968"/>
                  </a:cubicBezTo>
                  <a:lnTo>
                    <a:pt x="10220" y="3969"/>
                  </a:lnTo>
                  <a:cubicBezTo>
                    <a:pt x="9948" y="3936"/>
                    <a:pt x="9680" y="3813"/>
                    <a:pt x="9442" y="3603"/>
                  </a:cubicBezTo>
                  <a:cubicBezTo>
                    <a:pt x="9428" y="3591"/>
                    <a:pt x="9409" y="3585"/>
                    <a:pt x="9395" y="3570"/>
                  </a:cubicBezTo>
                  <a:cubicBezTo>
                    <a:pt x="9291" y="3473"/>
                    <a:pt x="9158" y="3423"/>
                    <a:pt x="9024" y="3423"/>
                  </a:cubicBezTo>
                  <a:cubicBezTo>
                    <a:pt x="8921" y="3423"/>
                    <a:pt x="8817" y="3452"/>
                    <a:pt x="8725" y="3513"/>
                  </a:cubicBezTo>
                  <a:lnTo>
                    <a:pt x="6514" y="4984"/>
                  </a:lnTo>
                  <a:cubicBezTo>
                    <a:pt x="6296" y="5129"/>
                    <a:pt x="6045" y="5200"/>
                    <a:pt x="5795" y="5200"/>
                  </a:cubicBezTo>
                  <a:cubicBezTo>
                    <a:pt x="5458" y="5200"/>
                    <a:pt x="5124" y="5071"/>
                    <a:pt x="4875" y="4822"/>
                  </a:cubicBezTo>
                  <a:cubicBezTo>
                    <a:pt x="4365" y="4313"/>
                    <a:pt x="4365" y="3486"/>
                    <a:pt x="4875" y="2977"/>
                  </a:cubicBezTo>
                  <a:lnTo>
                    <a:pt x="7283" y="571"/>
                  </a:lnTo>
                  <a:cubicBezTo>
                    <a:pt x="6599" y="188"/>
                    <a:pt x="5841" y="1"/>
                    <a:pt x="5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64"/>
          <p:cNvGrpSpPr/>
          <p:nvPr/>
        </p:nvGrpSpPr>
        <p:grpSpPr>
          <a:xfrm>
            <a:off x="2349754" y="3324176"/>
            <a:ext cx="375967" cy="375454"/>
            <a:chOff x="1751825" y="3241025"/>
            <a:chExt cx="348150" cy="347675"/>
          </a:xfrm>
        </p:grpSpPr>
        <p:sp>
          <p:nvSpPr>
            <p:cNvPr id="878" name="Google Shape;878;p64"/>
            <p:cNvSpPr/>
            <p:nvPr/>
          </p:nvSpPr>
          <p:spPr>
            <a:xfrm>
              <a:off x="1956475" y="3384500"/>
              <a:ext cx="102025" cy="20425"/>
            </a:xfrm>
            <a:custGeom>
              <a:rect b="b" l="l" r="r" t="t"/>
              <a:pathLst>
                <a:path extrusionOk="0" h="817" w="4081">
                  <a:moveTo>
                    <a:pt x="1" y="0"/>
                  </a:moveTo>
                  <a:lnTo>
                    <a:pt x="1" y="816"/>
                  </a:lnTo>
                  <a:lnTo>
                    <a:pt x="4080" y="816"/>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4"/>
            <p:cNvSpPr/>
            <p:nvPr/>
          </p:nvSpPr>
          <p:spPr>
            <a:xfrm>
              <a:off x="1793300" y="3384500"/>
              <a:ext cx="102000" cy="20425"/>
            </a:xfrm>
            <a:custGeom>
              <a:rect b="b" l="l" r="r" t="t"/>
              <a:pathLst>
                <a:path extrusionOk="0" h="817" w="4080">
                  <a:moveTo>
                    <a:pt x="0" y="0"/>
                  </a:moveTo>
                  <a:lnTo>
                    <a:pt x="0" y="816"/>
                  </a:lnTo>
                  <a:lnTo>
                    <a:pt x="4080" y="816"/>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4"/>
            <p:cNvSpPr/>
            <p:nvPr/>
          </p:nvSpPr>
          <p:spPr>
            <a:xfrm>
              <a:off x="1751825" y="3425275"/>
              <a:ext cx="348150" cy="40825"/>
            </a:xfrm>
            <a:custGeom>
              <a:rect b="b" l="l" r="r" t="t"/>
              <a:pathLst>
                <a:path extrusionOk="0" h="1633" w="13926">
                  <a:moveTo>
                    <a:pt x="0" y="1"/>
                  </a:moveTo>
                  <a:lnTo>
                    <a:pt x="0" y="1633"/>
                  </a:lnTo>
                  <a:lnTo>
                    <a:pt x="13925" y="1633"/>
                  </a:lnTo>
                  <a:lnTo>
                    <a:pt x="1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4"/>
            <p:cNvSpPr/>
            <p:nvPr/>
          </p:nvSpPr>
          <p:spPr>
            <a:xfrm>
              <a:off x="1793300" y="3486475"/>
              <a:ext cx="102000" cy="102225"/>
            </a:xfrm>
            <a:custGeom>
              <a:rect b="b" l="l" r="r" t="t"/>
              <a:pathLst>
                <a:path extrusionOk="0" h="4089" w="4080">
                  <a:moveTo>
                    <a:pt x="0" y="1"/>
                  </a:moveTo>
                  <a:lnTo>
                    <a:pt x="0" y="2068"/>
                  </a:lnTo>
                  <a:cubicBezTo>
                    <a:pt x="10" y="3187"/>
                    <a:pt x="921" y="4089"/>
                    <a:pt x="2041" y="4089"/>
                  </a:cubicBezTo>
                  <a:cubicBezTo>
                    <a:pt x="3159" y="4089"/>
                    <a:pt x="4070" y="3187"/>
                    <a:pt x="4080" y="2068"/>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4"/>
            <p:cNvSpPr/>
            <p:nvPr/>
          </p:nvSpPr>
          <p:spPr>
            <a:xfrm>
              <a:off x="1934000" y="3241025"/>
              <a:ext cx="147000" cy="123100"/>
            </a:xfrm>
            <a:custGeom>
              <a:rect b="b" l="l" r="r" t="t"/>
              <a:pathLst>
                <a:path extrusionOk="0" h="4924" w="5880">
                  <a:moveTo>
                    <a:pt x="1305" y="1"/>
                  </a:moveTo>
                  <a:cubicBezTo>
                    <a:pt x="710" y="1"/>
                    <a:pt x="203" y="429"/>
                    <a:pt x="101" y="1014"/>
                  </a:cubicBezTo>
                  <a:cubicBezTo>
                    <a:pt x="1" y="1601"/>
                    <a:pt x="337" y="2176"/>
                    <a:pt x="900" y="2374"/>
                  </a:cubicBezTo>
                  <a:lnTo>
                    <a:pt x="900" y="4923"/>
                  </a:lnTo>
                  <a:lnTo>
                    <a:pt x="4979" y="4923"/>
                  </a:lnTo>
                  <a:lnTo>
                    <a:pt x="4979" y="2374"/>
                  </a:lnTo>
                  <a:cubicBezTo>
                    <a:pt x="5541" y="2176"/>
                    <a:pt x="5880" y="1601"/>
                    <a:pt x="5778" y="1014"/>
                  </a:cubicBezTo>
                  <a:cubicBezTo>
                    <a:pt x="5678" y="429"/>
                    <a:pt x="5169" y="1"/>
                    <a:pt x="4575" y="1"/>
                  </a:cubicBezTo>
                  <a:cubicBezTo>
                    <a:pt x="4574" y="1"/>
                    <a:pt x="4573" y="1"/>
                    <a:pt x="4572" y="1"/>
                  </a:cubicBezTo>
                  <a:lnTo>
                    <a:pt x="1308" y="1"/>
                  </a:lnTo>
                  <a:cubicBezTo>
                    <a:pt x="1307" y="1"/>
                    <a:pt x="1306" y="1"/>
                    <a:pt x="1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4"/>
            <p:cNvSpPr/>
            <p:nvPr/>
          </p:nvSpPr>
          <p:spPr>
            <a:xfrm>
              <a:off x="1956475" y="3486475"/>
              <a:ext cx="102025" cy="102225"/>
            </a:xfrm>
            <a:custGeom>
              <a:rect b="b" l="l" r="r" t="t"/>
              <a:pathLst>
                <a:path extrusionOk="0" h="4089" w="4081">
                  <a:moveTo>
                    <a:pt x="1" y="1"/>
                  </a:moveTo>
                  <a:lnTo>
                    <a:pt x="1" y="2068"/>
                  </a:lnTo>
                  <a:cubicBezTo>
                    <a:pt x="11" y="3187"/>
                    <a:pt x="921" y="4089"/>
                    <a:pt x="2041" y="4089"/>
                  </a:cubicBezTo>
                  <a:cubicBezTo>
                    <a:pt x="3159" y="4089"/>
                    <a:pt x="4070" y="3187"/>
                    <a:pt x="4080" y="2068"/>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4"/>
            <p:cNvSpPr/>
            <p:nvPr/>
          </p:nvSpPr>
          <p:spPr>
            <a:xfrm>
              <a:off x="1770825" y="3241025"/>
              <a:ext cx="146950" cy="123100"/>
            </a:xfrm>
            <a:custGeom>
              <a:rect b="b" l="l" r="r" t="t"/>
              <a:pathLst>
                <a:path extrusionOk="0" h="4924" w="5878">
                  <a:moveTo>
                    <a:pt x="1305" y="1"/>
                  </a:moveTo>
                  <a:cubicBezTo>
                    <a:pt x="710" y="1"/>
                    <a:pt x="202" y="429"/>
                    <a:pt x="101" y="1014"/>
                  </a:cubicBezTo>
                  <a:cubicBezTo>
                    <a:pt x="0" y="1601"/>
                    <a:pt x="337" y="2176"/>
                    <a:pt x="899" y="2374"/>
                  </a:cubicBezTo>
                  <a:lnTo>
                    <a:pt x="899" y="4923"/>
                  </a:lnTo>
                  <a:lnTo>
                    <a:pt x="4979" y="4923"/>
                  </a:lnTo>
                  <a:lnTo>
                    <a:pt x="4979" y="2374"/>
                  </a:lnTo>
                  <a:cubicBezTo>
                    <a:pt x="5541" y="2176"/>
                    <a:pt x="5878" y="1601"/>
                    <a:pt x="5778" y="1014"/>
                  </a:cubicBezTo>
                  <a:cubicBezTo>
                    <a:pt x="5677" y="429"/>
                    <a:pt x="5168" y="1"/>
                    <a:pt x="4575" y="1"/>
                  </a:cubicBezTo>
                  <a:cubicBezTo>
                    <a:pt x="4574" y="1"/>
                    <a:pt x="4573" y="1"/>
                    <a:pt x="4572" y="1"/>
                  </a:cubicBezTo>
                  <a:lnTo>
                    <a:pt x="1308" y="1"/>
                  </a:lnTo>
                  <a:cubicBezTo>
                    <a:pt x="1307" y="1"/>
                    <a:pt x="1306" y="1"/>
                    <a:pt x="13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64"/>
          <p:cNvGrpSpPr/>
          <p:nvPr/>
        </p:nvGrpSpPr>
        <p:grpSpPr>
          <a:xfrm>
            <a:off x="1531487" y="3324176"/>
            <a:ext cx="375967" cy="375967"/>
            <a:chOff x="994100" y="3241025"/>
            <a:chExt cx="348150" cy="348150"/>
          </a:xfrm>
        </p:grpSpPr>
        <p:sp>
          <p:nvSpPr>
            <p:cNvPr id="886" name="Google Shape;886;p64"/>
            <p:cNvSpPr/>
            <p:nvPr/>
          </p:nvSpPr>
          <p:spPr>
            <a:xfrm>
              <a:off x="1035575"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4"/>
            <p:cNvSpPr/>
            <p:nvPr/>
          </p:nvSpPr>
          <p:spPr>
            <a:xfrm>
              <a:off x="1076375" y="3241025"/>
              <a:ext cx="20425" cy="21100"/>
            </a:xfrm>
            <a:custGeom>
              <a:rect b="b" l="l" r="r" t="t"/>
              <a:pathLst>
                <a:path extrusionOk="0" h="844" w="817">
                  <a:moveTo>
                    <a:pt x="1" y="1"/>
                  </a:moveTo>
                  <a:lnTo>
                    <a:pt x="1"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4"/>
            <p:cNvSpPr/>
            <p:nvPr/>
          </p:nvSpPr>
          <p:spPr>
            <a:xfrm>
              <a:off x="1117175" y="3241025"/>
              <a:ext cx="20425" cy="21100"/>
            </a:xfrm>
            <a:custGeom>
              <a:rect b="b" l="l" r="r" t="t"/>
              <a:pathLst>
                <a:path extrusionOk="0" h="844" w="817">
                  <a:moveTo>
                    <a:pt x="0" y="1"/>
                  </a:moveTo>
                  <a:lnTo>
                    <a:pt x="0"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4"/>
            <p:cNvSpPr/>
            <p:nvPr/>
          </p:nvSpPr>
          <p:spPr>
            <a:xfrm>
              <a:off x="1157975" y="3241025"/>
              <a:ext cx="20425" cy="21100"/>
            </a:xfrm>
            <a:custGeom>
              <a:rect b="b" l="l" r="r" t="t"/>
              <a:pathLst>
                <a:path extrusionOk="0" h="844" w="817">
                  <a:moveTo>
                    <a:pt x="0" y="1"/>
                  </a:moveTo>
                  <a:lnTo>
                    <a:pt x="0"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4"/>
            <p:cNvSpPr/>
            <p:nvPr/>
          </p:nvSpPr>
          <p:spPr>
            <a:xfrm>
              <a:off x="1198750"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4"/>
            <p:cNvSpPr/>
            <p:nvPr/>
          </p:nvSpPr>
          <p:spPr>
            <a:xfrm>
              <a:off x="1239550" y="3241025"/>
              <a:ext cx="20425" cy="21100"/>
            </a:xfrm>
            <a:custGeom>
              <a:rect b="b" l="l" r="r" t="t"/>
              <a:pathLst>
                <a:path extrusionOk="0" h="844" w="817">
                  <a:moveTo>
                    <a:pt x="1" y="1"/>
                  </a:moveTo>
                  <a:lnTo>
                    <a:pt x="1" y="844"/>
                  </a:lnTo>
                  <a:lnTo>
                    <a:pt x="817" y="844"/>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4"/>
            <p:cNvSpPr/>
            <p:nvPr/>
          </p:nvSpPr>
          <p:spPr>
            <a:xfrm>
              <a:off x="1280350" y="3241025"/>
              <a:ext cx="20425" cy="21100"/>
            </a:xfrm>
            <a:custGeom>
              <a:rect b="b" l="l" r="r" t="t"/>
              <a:pathLst>
                <a:path extrusionOk="0" h="844" w="817">
                  <a:moveTo>
                    <a:pt x="1" y="1"/>
                  </a:moveTo>
                  <a:lnTo>
                    <a:pt x="1" y="844"/>
                  </a:lnTo>
                  <a:lnTo>
                    <a:pt x="816" y="844"/>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4"/>
            <p:cNvSpPr/>
            <p:nvPr/>
          </p:nvSpPr>
          <p:spPr>
            <a:xfrm>
              <a:off x="994100" y="3262100"/>
              <a:ext cx="348150" cy="61225"/>
            </a:xfrm>
            <a:custGeom>
              <a:rect b="b" l="l" r="r" t="t"/>
              <a:pathLst>
                <a:path extrusionOk="0" h="2449" w="13926">
                  <a:moveTo>
                    <a:pt x="1" y="1"/>
                  </a:moveTo>
                  <a:lnTo>
                    <a:pt x="1" y="2448"/>
                  </a:lnTo>
                  <a:lnTo>
                    <a:pt x="13925" y="2448"/>
                  </a:lnTo>
                  <a:lnTo>
                    <a:pt x="13925" y="1"/>
                  </a:lnTo>
                  <a:lnTo>
                    <a:pt x="12266" y="1"/>
                  </a:lnTo>
                  <a:lnTo>
                    <a:pt x="12266" y="1631"/>
                  </a:lnTo>
                  <a:lnTo>
                    <a:pt x="11451" y="1631"/>
                  </a:lnTo>
                  <a:lnTo>
                    <a:pt x="11451" y="1"/>
                  </a:lnTo>
                  <a:lnTo>
                    <a:pt x="10635" y="1"/>
                  </a:lnTo>
                  <a:lnTo>
                    <a:pt x="10635" y="1631"/>
                  </a:lnTo>
                  <a:lnTo>
                    <a:pt x="9819" y="1631"/>
                  </a:lnTo>
                  <a:lnTo>
                    <a:pt x="9819" y="1"/>
                  </a:lnTo>
                  <a:lnTo>
                    <a:pt x="9003" y="1"/>
                  </a:lnTo>
                  <a:lnTo>
                    <a:pt x="9003" y="1631"/>
                  </a:lnTo>
                  <a:lnTo>
                    <a:pt x="8187" y="1631"/>
                  </a:lnTo>
                  <a:lnTo>
                    <a:pt x="8187" y="1"/>
                  </a:lnTo>
                  <a:lnTo>
                    <a:pt x="7371" y="1"/>
                  </a:lnTo>
                  <a:lnTo>
                    <a:pt x="7371" y="1631"/>
                  </a:lnTo>
                  <a:lnTo>
                    <a:pt x="6555" y="1631"/>
                  </a:lnTo>
                  <a:lnTo>
                    <a:pt x="6555" y="1"/>
                  </a:lnTo>
                  <a:lnTo>
                    <a:pt x="5739" y="1"/>
                  </a:lnTo>
                  <a:lnTo>
                    <a:pt x="5739" y="1631"/>
                  </a:lnTo>
                  <a:lnTo>
                    <a:pt x="4923" y="1631"/>
                  </a:lnTo>
                  <a:lnTo>
                    <a:pt x="4923" y="1"/>
                  </a:lnTo>
                  <a:lnTo>
                    <a:pt x="4107" y="1"/>
                  </a:lnTo>
                  <a:lnTo>
                    <a:pt x="4107" y="1631"/>
                  </a:lnTo>
                  <a:lnTo>
                    <a:pt x="3292" y="1631"/>
                  </a:lnTo>
                  <a:lnTo>
                    <a:pt x="3292" y="1"/>
                  </a:lnTo>
                  <a:lnTo>
                    <a:pt x="2476" y="1"/>
                  </a:lnTo>
                  <a:lnTo>
                    <a:pt x="2476" y="1631"/>
                  </a:lnTo>
                  <a:lnTo>
                    <a:pt x="1660" y="1631"/>
                  </a:lnTo>
                  <a:lnTo>
                    <a:pt x="16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4"/>
            <p:cNvSpPr/>
            <p:nvPr/>
          </p:nvSpPr>
          <p:spPr>
            <a:xfrm>
              <a:off x="1117175" y="3404900"/>
              <a:ext cx="102000" cy="102000"/>
            </a:xfrm>
            <a:custGeom>
              <a:rect b="b" l="l" r="r" t="t"/>
              <a:pathLst>
                <a:path extrusionOk="0" h="4080" w="4080">
                  <a:moveTo>
                    <a:pt x="1632" y="0"/>
                  </a:moveTo>
                  <a:lnTo>
                    <a:pt x="1632" y="1632"/>
                  </a:lnTo>
                  <a:lnTo>
                    <a:pt x="0" y="1632"/>
                  </a:lnTo>
                  <a:lnTo>
                    <a:pt x="0" y="2448"/>
                  </a:lnTo>
                  <a:lnTo>
                    <a:pt x="1632" y="2448"/>
                  </a:lnTo>
                  <a:lnTo>
                    <a:pt x="1632" y="4080"/>
                  </a:lnTo>
                  <a:lnTo>
                    <a:pt x="2448" y="4080"/>
                  </a:lnTo>
                  <a:lnTo>
                    <a:pt x="2448" y="2448"/>
                  </a:lnTo>
                  <a:lnTo>
                    <a:pt x="4080" y="2448"/>
                  </a:lnTo>
                  <a:lnTo>
                    <a:pt x="4080" y="1632"/>
                  </a:lnTo>
                  <a:lnTo>
                    <a:pt x="2448" y="1632"/>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4"/>
            <p:cNvSpPr/>
            <p:nvPr/>
          </p:nvSpPr>
          <p:spPr>
            <a:xfrm>
              <a:off x="994100" y="3343700"/>
              <a:ext cx="348150" cy="245475"/>
            </a:xfrm>
            <a:custGeom>
              <a:rect b="b" l="l" r="r" t="t"/>
              <a:pathLst>
                <a:path extrusionOk="0" h="9819" w="13926">
                  <a:moveTo>
                    <a:pt x="8186" y="1632"/>
                  </a:moveTo>
                  <a:lnTo>
                    <a:pt x="8186" y="3264"/>
                  </a:lnTo>
                  <a:lnTo>
                    <a:pt x="9817" y="3264"/>
                  </a:lnTo>
                  <a:lnTo>
                    <a:pt x="9817" y="5712"/>
                  </a:lnTo>
                  <a:lnTo>
                    <a:pt x="8186" y="5712"/>
                  </a:lnTo>
                  <a:lnTo>
                    <a:pt x="8186" y="7345"/>
                  </a:lnTo>
                  <a:lnTo>
                    <a:pt x="5739" y="7345"/>
                  </a:lnTo>
                  <a:lnTo>
                    <a:pt x="5739" y="5712"/>
                  </a:lnTo>
                  <a:lnTo>
                    <a:pt x="4107" y="5712"/>
                  </a:lnTo>
                  <a:lnTo>
                    <a:pt x="4107" y="3264"/>
                  </a:lnTo>
                  <a:lnTo>
                    <a:pt x="5738" y="3264"/>
                  </a:lnTo>
                  <a:lnTo>
                    <a:pt x="5738" y="1632"/>
                  </a:lnTo>
                  <a:close/>
                  <a:moveTo>
                    <a:pt x="1" y="0"/>
                  </a:moveTo>
                  <a:lnTo>
                    <a:pt x="1" y="9818"/>
                  </a:lnTo>
                  <a:lnTo>
                    <a:pt x="13925" y="9818"/>
                  </a:lnTo>
                  <a:lnTo>
                    <a:pt x="13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64"/>
          <p:cNvGrpSpPr/>
          <p:nvPr/>
        </p:nvGrpSpPr>
        <p:grpSpPr>
          <a:xfrm>
            <a:off x="715109" y="3324176"/>
            <a:ext cx="375994" cy="375967"/>
            <a:chOff x="238125" y="3241025"/>
            <a:chExt cx="348175" cy="348150"/>
          </a:xfrm>
        </p:grpSpPr>
        <p:sp>
          <p:nvSpPr>
            <p:cNvPr id="897" name="Google Shape;897;p64"/>
            <p:cNvSpPr/>
            <p:nvPr/>
          </p:nvSpPr>
          <p:spPr>
            <a:xfrm>
              <a:off x="321075" y="3241025"/>
              <a:ext cx="265225" cy="163200"/>
            </a:xfrm>
            <a:custGeom>
              <a:rect b="b" l="l" r="r" t="t"/>
              <a:pathLst>
                <a:path extrusionOk="0" h="6528" w="10609">
                  <a:moveTo>
                    <a:pt x="1225" y="1"/>
                  </a:moveTo>
                  <a:cubicBezTo>
                    <a:pt x="548" y="1"/>
                    <a:pt x="0" y="548"/>
                    <a:pt x="0" y="1224"/>
                  </a:cubicBezTo>
                  <a:lnTo>
                    <a:pt x="0" y="1632"/>
                  </a:lnTo>
                  <a:lnTo>
                    <a:pt x="3840" y="1632"/>
                  </a:lnTo>
                  <a:cubicBezTo>
                    <a:pt x="4057" y="1632"/>
                    <a:pt x="4263" y="1718"/>
                    <a:pt x="4417" y="1872"/>
                  </a:cubicBezTo>
                  <a:lnTo>
                    <a:pt x="6202" y="3656"/>
                  </a:lnTo>
                  <a:lnTo>
                    <a:pt x="5630" y="4235"/>
                  </a:lnTo>
                  <a:lnTo>
                    <a:pt x="4125" y="2735"/>
                  </a:lnTo>
                  <a:cubicBezTo>
                    <a:pt x="3966" y="2577"/>
                    <a:pt x="3758" y="2498"/>
                    <a:pt x="3550" y="2498"/>
                  </a:cubicBezTo>
                  <a:cubicBezTo>
                    <a:pt x="3341" y="2498"/>
                    <a:pt x="3133" y="2577"/>
                    <a:pt x="2974" y="2737"/>
                  </a:cubicBezTo>
                  <a:cubicBezTo>
                    <a:pt x="2656" y="3055"/>
                    <a:pt x="2657" y="3571"/>
                    <a:pt x="2975" y="3889"/>
                  </a:cubicBezTo>
                  <a:lnTo>
                    <a:pt x="5019" y="5933"/>
                  </a:lnTo>
                  <a:cubicBezTo>
                    <a:pt x="5400" y="6314"/>
                    <a:pt x="5916" y="6528"/>
                    <a:pt x="6456" y="6528"/>
                  </a:cubicBezTo>
                  <a:lnTo>
                    <a:pt x="10608" y="6528"/>
                  </a:lnTo>
                  <a:lnTo>
                    <a:pt x="10608" y="2448"/>
                  </a:lnTo>
                  <a:lnTo>
                    <a:pt x="8322" y="2448"/>
                  </a:lnTo>
                  <a:lnTo>
                    <a:pt x="5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4"/>
            <p:cNvSpPr/>
            <p:nvPr/>
          </p:nvSpPr>
          <p:spPr>
            <a:xfrm>
              <a:off x="330350" y="3354225"/>
              <a:ext cx="157075" cy="121550"/>
            </a:xfrm>
            <a:custGeom>
              <a:rect b="b" l="l" r="r" t="t"/>
              <a:pathLst>
                <a:path extrusionOk="0" h="4862" w="6283">
                  <a:moveTo>
                    <a:pt x="1837" y="1"/>
                  </a:moveTo>
                  <a:cubicBezTo>
                    <a:pt x="768" y="1"/>
                    <a:pt x="1" y="913"/>
                    <a:pt x="52" y="2027"/>
                  </a:cubicBezTo>
                  <a:lnTo>
                    <a:pt x="488" y="2027"/>
                  </a:lnTo>
                  <a:cubicBezTo>
                    <a:pt x="1245" y="2027"/>
                    <a:pt x="1971" y="2328"/>
                    <a:pt x="2507" y="2863"/>
                  </a:cubicBezTo>
                  <a:lnTo>
                    <a:pt x="4139" y="4496"/>
                  </a:lnTo>
                  <a:cubicBezTo>
                    <a:pt x="4243" y="4604"/>
                    <a:pt x="4334" y="4729"/>
                    <a:pt x="4405" y="4862"/>
                  </a:cubicBezTo>
                  <a:cubicBezTo>
                    <a:pt x="5269" y="4132"/>
                    <a:pt x="5951" y="3527"/>
                    <a:pt x="6282" y="2843"/>
                  </a:cubicBezTo>
                  <a:cubicBezTo>
                    <a:pt x="5446" y="2843"/>
                    <a:pt x="4715" y="2682"/>
                    <a:pt x="4043" y="2008"/>
                  </a:cubicBezTo>
                  <a:lnTo>
                    <a:pt x="2047" y="12"/>
                  </a:lnTo>
                  <a:cubicBezTo>
                    <a:pt x="1976" y="5"/>
                    <a:pt x="1906" y="1"/>
                    <a:pt x="1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4"/>
            <p:cNvSpPr/>
            <p:nvPr/>
          </p:nvSpPr>
          <p:spPr>
            <a:xfrm>
              <a:off x="238125" y="3426000"/>
              <a:ext cx="265175" cy="163175"/>
            </a:xfrm>
            <a:custGeom>
              <a:rect b="b" l="l" r="r" t="t"/>
              <a:pathLst>
                <a:path extrusionOk="0" h="6527" w="10607">
                  <a:moveTo>
                    <a:pt x="0" y="1"/>
                  </a:moveTo>
                  <a:lnTo>
                    <a:pt x="0" y="4080"/>
                  </a:lnTo>
                  <a:lnTo>
                    <a:pt x="2283" y="4080"/>
                  </a:lnTo>
                  <a:lnTo>
                    <a:pt x="5546" y="6526"/>
                  </a:lnTo>
                  <a:lnTo>
                    <a:pt x="9382" y="6526"/>
                  </a:lnTo>
                  <a:cubicBezTo>
                    <a:pt x="10059" y="6526"/>
                    <a:pt x="10607" y="5979"/>
                    <a:pt x="10607" y="5302"/>
                  </a:cubicBezTo>
                  <a:lnTo>
                    <a:pt x="10607" y="4895"/>
                  </a:lnTo>
                  <a:lnTo>
                    <a:pt x="6808" y="4895"/>
                  </a:lnTo>
                  <a:cubicBezTo>
                    <a:pt x="6625" y="4895"/>
                    <a:pt x="6448" y="4833"/>
                    <a:pt x="6305" y="4721"/>
                  </a:cubicBezTo>
                  <a:cubicBezTo>
                    <a:pt x="5946" y="4443"/>
                    <a:pt x="6021" y="4487"/>
                    <a:pt x="4405" y="2870"/>
                  </a:cubicBezTo>
                  <a:lnTo>
                    <a:pt x="4981" y="2293"/>
                  </a:lnTo>
                  <a:lnTo>
                    <a:pt x="6071" y="3382"/>
                  </a:lnTo>
                  <a:cubicBezTo>
                    <a:pt x="6230" y="3537"/>
                    <a:pt x="6435" y="3614"/>
                    <a:pt x="6641" y="3614"/>
                  </a:cubicBezTo>
                  <a:cubicBezTo>
                    <a:pt x="6850" y="3614"/>
                    <a:pt x="7059" y="3534"/>
                    <a:pt x="7218" y="3375"/>
                  </a:cubicBezTo>
                  <a:cubicBezTo>
                    <a:pt x="7534" y="3059"/>
                    <a:pt x="7537" y="2549"/>
                    <a:pt x="7225" y="2229"/>
                  </a:cubicBezTo>
                  <a:lnTo>
                    <a:pt x="5594" y="597"/>
                  </a:lnTo>
                  <a:cubicBezTo>
                    <a:pt x="5211" y="214"/>
                    <a:pt x="4692" y="1"/>
                    <a:pt x="4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64"/>
          <p:cNvGrpSpPr/>
          <p:nvPr/>
        </p:nvGrpSpPr>
        <p:grpSpPr>
          <a:xfrm>
            <a:off x="715109" y="2719297"/>
            <a:ext cx="375994" cy="375994"/>
            <a:chOff x="238125" y="2680900"/>
            <a:chExt cx="348175" cy="348175"/>
          </a:xfrm>
        </p:grpSpPr>
        <p:sp>
          <p:nvSpPr>
            <p:cNvPr id="901" name="Google Shape;901;p64"/>
            <p:cNvSpPr/>
            <p:nvPr/>
          </p:nvSpPr>
          <p:spPr>
            <a:xfrm>
              <a:off x="299300" y="2742100"/>
              <a:ext cx="40825" cy="81625"/>
            </a:xfrm>
            <a:custGeom>
              <a:rect b="b" l="l" r="r" t="t"/>
              <a:pathLst>
                <a:path extrusionOk="0" h="3265" w="1633">
                  <a:moveTo>
                    <a:pt x="817" y="0"/>
                  </a:moveTo>
                  <a:cubicBezTo>
                    <a:pt x="431" y="0"/>
                    <a:pt x="1" y="699"/>
                    <a:pt x="1" y="1634"/>
                  </a:cubicBezTo>
                  <a:cubicBezTo>
                    <a:pt x="1" y="2567"/>
                    <a:pt x="431" y="3264"/>
                    <a:pt x="817" y="3264"/>
                  </a:cubicBezTo>
                  <a:cubicBezTo>
                    <a:pt x="1202" y="3264"/>
                    <a:pt x="1632" y="2566"/>
                    <a:pt x="1632" y="1634"/>
                  </a:cubicBezTo>
                  <a:cubicBezTo>
                    <a:pt x="1632" y="700"/>
                    <a:pt x="1202" y="0"/>
                    <a:pt x="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4"/>
            <p:cNvSpPr/>
            <p:nvPr/>
          </p:nvSpPr>
          <p:spPr>
            <a:xfrm>
              <a:off x="238125" y="2680900"/>
              <a:ext cx="163200" cy="204050"/>
            </a:xfrm>
            <a:custGeom>
              <a:rect b="b" l="l" r="r" t="t"/>
              <a:pathLst>
                <a:path extrusionOk="0" h="8162" w="6528">
                  <a:moveTo>
                    <a:pt x="3264" y="1633"/>
                  </a:moveTo>
                  <a:cubicBezTo>
                    <a:pt x="4178" y="1633"/>
                    <a:pt x="4895" y="2708"/>
                    <a:pt x="4895" y="4082"/>
                  </a:cubicBezTo>
                  <a:cubicBezTo>
                    <a:pt x="4895" y="5454"/>
                    <a:pt x="4178" y="6529"/>
                    <a:pt x="3264" y="6529"/>
                  </a:cubicBezTo>
                  <a:cubicBezTo>
                    <a:pt x="2349" y="6529"/>
                    <a:pt x="1633" y="5454"/>
                    <a:pt x="1633" y="4082"/>
                  </a:cubicBezTo>
                  <a:cubicBezTo>
                    <a:pt x="1633" y="2708"/>
                    <a:pt x="2350" y="1633"/>
                    <a:pt x="3264" y="1633"/>
                  </a:cubicBezTo>
                  <a:close/>
                  <a:moveTo>
                    <a:pt x="3264" y="1"/>
                  </a:moveTo>
                  <a:cubicBezTo>
                    <a:pt x="1464" y="1"/>
                    <a:pt x="0" y="1832"/>
                    <a:pt x="0" y="4082"/>
                  </a:cubicBezTo>
                  <a:cubicBezTo>
                    <a:pt x="0" y="6330"/>
                    <a:pt x="1464" y="8161"/>
                    <a:pt x="3264" y="8161"/>
                  </a:cubicBezTo>
                  <a:cubicBezTo>
                    <a:pt x="5063" y="8161"/>
                    <a:pt x="6527" y="6330"/>
                    <a:pt x="6527" y="4082"/>
                  </a:cubicBezTo>
                  <a:cubicBezTo>
                    <a:pt x="6527" y="1832"/>
                    <a:pt x="5063" y="1"/>
                    <a:pt x="3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4"/>
            <p:cNvSpPr/>
            <p:nvPr/>
          </p:nvSpPr>
          <p:spPr>
            <a:xfrm>
              <a:off x="423050" y="2825050"/>
              <a:ext cx="163250" cy="204025"/>
            </a:xfrm>
            <a:custGeom>
              <a:rect b="b" l="l" r="r" t="t"/>
              <a:pathLst>
                <a:path extrusionOk="0" h="8161" w="6530">
                  <a:moveTo>
                    <a:pt x="3264" y="1632"/>
                  </a:moveTo>
                  <a:cubicBezTo>
                    <a:pt x="4179" y="1632"/>
                    <a:pt x="4896" y="2708"/>
                    <a:pt x="4896" y="4081"/>
                  </a:cubicBezTo>
                  <a:cubicBezTo>
                    <a:pt x="4896" y="5454"/>
                    <a:pt x="4179" y="6529"/>
                    <a:pt x="3264" y="6529"/>
                  </a:cubicBezTo>
                  <a:cubicBezTo>
                    <a:pt x="2349" y="6529"/>
                    <a:pt x="1634" y="5454"/>
                    <a:pt x="1634" y="4081"/>
                  </a:cubicBezTo>
                  <a:cubicBezTo>
                    <a:pt x="1634" y="2708"/>
                    <a:pt x="2351" y="1632"/>
                    <a:pt x="3264" y="1632"/>
                  </a:cubicBezTo>
                  <a:close/>
                  <a:moveTo>
                    <a:pt x="3264" y="1"/>
                  </a:moveTo>
                  <a:cubicBezTo>
                    <a:pt x="1465" y="1"/>
                    <a:pt x="1" y="1832"/>
                    <a:pt x="1" y="4081"/>
                  </a:cubicBezTo>
                  <a:cubicBezTo>
                    <a:pt x="1" y="6330"/>
                    <a:pt x="1465" y="8161"/>
                    <a:pt x="3264" y="8161"/>
                  </a:cubicBezTo>
                  <a:cubicBezTo>
                    <a:pt x="5064" y="8161"/>
                    <a:pt x="6529" y="6331"/>
                    <a:pt x="6529" y="4081"/>
                  </a:cubicBezTo>
                  <a:cubicBezTo>
                    <a:pt x="6529" y="1830"/>
                    <a:pt x="5065" y="1"/>
                    <a:pt x="32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4"/>
            <p:cNvSpPr/>
            <p:nvPr/>
          </p:nvSpPr>
          <p:spPr>
            <a:xfrm>
              <a:off x="484250" y="2886275"/>
              <a:ext cx="40825" cy="81575"/>
            </a:xfrm>
            <a:custGeom>
              <a:rect b="b" l="l" r="r" t="t"/>
              <a:pathLst>
                <a:path extrusionOk="0" h="3263" w="1633">
                  <a:moveTo>
                    <a:pt x="816" y="1"/>
                  </a:moveTo>
                  <a:cubicBezTo>
                    <a:pt x="432" y="1"/>
                    <a:pt x="0" y="698"/>
                    <a:pt x="0" y="1631"/>
                  </a:cubicBezTo>
                  <a:cubicBezTo>
                    <a:pt x="0" y="2564"/>
                    <a:pt x="430" y="3263"/>
                    <a:pt x="816" y="3263"/>
                  </a:cubicBezTo>
                  <a:cubicBezTo>
                    <a:pt x="1202" y="3263"/>
                    <a:pt x="1632" y="2564"/>
                    <a:pt x="1632" y="1631"/>
                  </a:cubicBezTo>
                  <a:cubicBezTo>
                    <a:pt x="1632" y="698"/>
                    <a:pt x="1202" y="1"/>
                    <a:pt x="8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4"/>
            <p:cNvSpPr/>
            <p:nvPr/>
          </p:nvSpPr>
          <p:spPr>
            <a:xfrm>
              <a:off x="300700" y="2906650"/>
              <a:ext cx="81575" cy="122425"/>
            </a:xfrm>
            <a:custGeom>
              <a:rect b="b" l="l" r="r" t="t"/>
              <a:pathLst>
                <a:path extrusionOk="0" h="4897" w="3263">
                  <a:moveTo>
                    <a:pt x="1631" y="0"/>
                  </a:moveTo>
                  <a:cubicBezTo>
                    <a:pt x="716" y="0"/>
                    <a:pt x="1" y="1076"/>
                    <a:pt x="1" y="2449"/>
                  </a:cubicBezTo>
                  <a:cubicBezTo>
                    <a:pt x="1" y="3821"/>
                    <a:pt x="718" y="4897"/>
                    <a:pt x="1631" y="4897"/>
                  </a:cubicBezTo>
                  <a:cubicBezTo>
                    <a:pt x="2546" y="4897"/>
                    <a:pt x="3263" y="3821"/>
                    <a:pt x="3263" y="2449"/>
                  </a:cubicBezTo>
                  <a:cubicBezTo>
                    <a:pt x="3263" y="1077"/>
                    <a:pt x="2546" y="0"/>
                    <a:pt x="1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4"/>
            <p:cNvSpPr/>
            <p:nvPr/>
          </p:nvSpPr>
          <p:spPr>
            <a:xfrm>
              <a:off x="442125" y="2680900"/>
              <a:ext cx="81575" cy="122450"/>
            </a:xfrm>
            <a:custGeom>
              <a:rect b="b" l="l" r="r" t="t"/>
              <a:pathLst>
                <a:path extrusionOk="0" h="4898" w="3263">
                  <a:moveTo>
                    <a:pt x="1631" y="1"/>
                  </a:moveTo>
                  <a:cubicBezTo>
                    <a:pt x="717" y="1"/>
                    <a:pt x="0" y="1076"/>
                    <a:pt x="0" y="2448"/>
                  </a:cubicBezTo>
                  <a:cubicBezTo>
                    <a:pt x="0" y="3821"/>
                    <a:pt x="717" y="4898"/>
                    <a:pt x="1631" y="4898"/>
                  </a:cubicBezTo>
                  <a:cubicBezTo>
                    <a:pt x="2547" y="4898"/>
                    <a:pt x="3263" y="3822"/>
                    <a:pt x="3263" y="2448"/>
                  </a:cubicBezTo>
                  <a:cubicBezTo>
                    <a:pt x="3263" y="1076"/>
                    <a:pt x="2546" y="1"/>
                    <a:pt x="1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64"/>
          <p:cNvGrpSpPr/>
          <p:nvPr/>
        </p:nvGrpSpPr>
        <p:grpSpPr>
          <a:xfrm>
            <a:off x="1531487" y="2725183"/>
            <a:ext cx="375967" cy="364223"/>
            <a:chOff x="994100" y="2686350"/>
            <a:chExt cx="348150" cy="337275"/>
          </a:xfrm>
        </p:grpSpPr>
        <p:sp>
          <p:nvSpPr>
            <p:cNvPr id="908" name="Google Shape;908;p64"/>
            <p:cNvSpPr/>
            <p:nvPr/>
          </p:nvSpPr>
          <p:spPr>
            <a:xfrm>
              <a:off x="1125525" y="2686350"/>
              <a:ext cx="85275" cy="122425"/>
            </a:xfrm>
            <a:custGeom>
              <a:rect b="b" l="l" r="r" t="t"/>
              <a:pathLst>
                <a:path extrusionOk="0" h="4897" w="3411">
                  <a:moveTo>
                    <a:pt x="1705" y="1"/>
                  </a:moveTo>
                  <a:lnTo>
                    <a:pt x="292" y="2450"/>
                  </a:lnTo>
                  <a:cubicBezTo>
                    <a:pt x="0" y="2955"/>
                    <a:pt x="2" y="3577"/>
                    <a:pt x="293" y="4080"/>
                  </a:cubicBezTo>
                  <a:cubicBezTo>
                    <a:pt x="584" y="4585"/>
                    <a:pt x="1123" y="4896"/>
                    <a:pt x="1705" y="4896"/>
                  </a:cubicBezTo>
                  <a:cubicBezTo>
                    <a:pt x="2289" y="4896"/>
                    <a:pt x="2827" y="4585"/>
                    <a:pt x="3118" y="4082"/>
                  </a:cubicBezTo>
                  <a:cubicBezTo>
                    <a:pt x="3410" y="3577"/>
                    <a:pt x="3410" y="2955"/>
                    <a:pt x="3121" y="2450"/>
                  </a:cubicBezTo>
                  <a:lnTo>
                    <a:pt x="17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4"/>
            <p:cNvSpPr/>
            <p:nvPr/>
          </p:nvSpPr>
          <p:spPr>
            <a:xfrm>
              <a:off x="997975" y="2757775"/>
              <a:ext cx="340375" cy="122400"/>
            </a:xfrm>
            <a:custGeom>
              <a:rect b="b" l="l" r="r" t="t"/>
              <a:pathLst>
                <a:path extrusionOk="0" h="4896" w="13615">
                  <a:moveTo>
                    <a:pt x="2476" y="0"/>
                  </a:moveTo>
                  <a:lnTo>
                    <a:pt x="1" y="4895"/>
                  </a:lnTo>
                  <a:lnTo>
                    <a:pt x="13614" y="4895"/>
                  </a:lnTo>
                  <a:lnTo>
                    <a:pt x="11139" y="0"/>
                  </a:lnTo>
                  <a:lnTo>
                    <a:pt x="9202" y="0"/>
                  </a:lnTo>
                  <a:cubicBezTo>
                    <a:pt x="9225" y="135"/>
                    <a:pt x="9255" y="270"/>
                    <a:pt x="9255" y="407"/>
                  </a:cubicBezTo>
                  <a:cubicBezTo>
                    <a:pt x="9255" y="1229"/>
                    <a:pt x="8842" y="1995"/>
                    <a:pt x="8155" y="2448"/>
                  </a:cubicBezTo>
                  <a:lnTo>
                    <a:pt x="9664" y="2448"/>
                  </a:lnTo>
                  <a:lnTo>
                    <a:pt x="9664" y="3264"/>
                  </a:lnTo>
                  <a:lnTo>
                    <a:pt x="3952" y="3264"/>
                  </a:lnTo>
                  <a:lnTo>
                    <a:pt x="3952" y="2448"/>
                  </a:lnTo>
                  <a:lnTo>
                    <a:pt x="5460" y="2448"/>
                  </a:lnTo>
                  <a:cubicBezTo>
                    <a:pt x="4774" y="1995"/>
                    <a:pt x="4361" y="1229"/>
                    <a:pt x="4360" y="407"/>
                  </a:cubicBezTo>
                  <a:cubicBezTo>
                    <a:pt x="4360" y="270"/>
                    <a:pt x="4390" y="135"/>
                    <a:pt x="44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4"/>
            <p:cNvSpPr/>
            <p:nvPr/>
          </p:nvSpPr>
          <p:spPr>
            <a:xfrm>
              <a:off x="994100" y="2900550"/>
              <a:ext cx="348150" cy="123075"/>
            </a:xfrm>
            <a:custGeom>
              <a:rect b="b" l="l" r="r" t="t"/>
              <a:pathLst>
                <a:path extrusionOk="0" h="4923" w="13926">
                  <a:moveTo>
                    <a:pt x="7371" y="816"/>
                  </a:moveTo>
                  <a:lnTo>
                    <a:pt x="7371" y="1632"/>
                  </a:lnTo>
                  <a:lnTo>
                    <a:pt x="8187" y="1632"/>
                  </a:lnTo>
                  <a:lnTo>
                    <a:pt x="8187" y="2448"/>
                  </a:lnTo>
                  <a:lnTo>
                    <a:pt x="7371" y="2448"/>
                  </a:lnTo>
                  <a:lnTo>
                    <a:pt x="7371" y="3264"/>
                  </a:lnTo>
                  <a:lnTo>
                    <a:pt x="6555" y="3264"/>
                  </a:lnTo>
                  <a:lnTo>
                    <a:pt x="6555" y="2448"/>
                  </a:lnTo>
                  <a:lnTo>
                    <a:pt x="5739" y="2448"/>
                  </a:lnTo>
                  <a:lnTo>
                    <a:pt x="5739" y="1632"/>
                  </a:lnTo>
                  <a:lnTo>
                    <a:pt x="6555" y="1632"/>
                  </a:lnTo>
                  <a:lnTo>
                    <a:pt x="6555" y="816"/>
                  </a:lnTo>
                  <a:close/>
                  <a:moveTo>
                    <a:pt x="1" y="0"/>
                  </a:moveTo>
                  <a:lnTo>
                    <a:pt x="1" y="4923"/>
                  </a:lnTo>
                  <a:lnTo>
                    <a:pt x="13925" y="4923"/>
                  </a:lnTo>
                  <a:lnTo>
                    <a:pt x="13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64"/>
          <p:cNvGrpSpPr/>
          <p:nvPr/>
        </p:nvGrpSpPr>
        <p:grpSpPr>
          <a:xfrm>
            <a:off x="2349754" y="2719297"/>
            <a:ext cx="375967" cy="375994"/>
            <a:chOff x="1751825" y="2680900"/>
            <a:chExt cx="348150" cy="348175"/>
          </a:xfrm>
        </p:grpSpPr>
        <p:sp>
          <p:nvSpPr>
            <p:cNvPr id="912" name="Google Shape;912;p64"/>
            <p:cNvSpPr/>
            <p:nvPr/>
          </p:nvSpPr>
          <p:spPr>
            <a:xfrm>
              <a:off x="1751825" y="2824400"/>
              <a:ext cx="153475" cy="204675"/>
            </a:xfrm>
            <a:custGeom>
              <a:rect b="b" l="l" r="r" t="t"/>
              <a:pathLst>
                <a:path extrusionOk="0" h="8187" w="6139">
                  <a:moveTo>
                    <a:pt x="816" y="1"/>
                  </a:moveTo>
                  <a:lnTo>
                    <a:pt x="816" y="1701"/>
                  </a:lnTo>
                  <a:cubicBezTo>
                    <a:pt x="327" y="1875"/>
                    <a:pt x="0" y="2337"/>
                    <a:pt x="0" y="2856"/>
                  </a:cubicBezTo>
                  <a:lnTo>
                    <a:pt x="0" y="6962"/>
                  </a:lnTo>
                  <a:cubicBezTo>
                    <a:pt x="2" y="7638"/>
                    <a:pt x="548" y="8185"/>
                    <a:pt x="1225" y="8187"/>
                  </a:cubicBezTo>
                  <a:lnTo>
                    <a:pt x="3700" y="8187"/>
                  </a:lnTo>
                  <a:cubicBezTo>
                    <a:pt x="4375" y="8185"/>
                    <a:pt x="4923" y="7638"/>
                    <a:pt x="4923" y="6962"/>
                  </a:cubicBezTo>
                  <a:lnTo>
                    <a:pt x="4923" y="2447"/>
                  </a:lnTo>
                  <a:lnTo>
                    <a:pt x="6139" y="2447"/>
                  </a:lnTo>
                  <a:cubicBezTo>
                    <a:pt x="5842" y="2050"/>
                    <a:pt x="5409" y="1774"/>
                    <a:pt x="4923" y="1673"/>
                  </a:cubicBezTo>
                  <a:lnTo>
                    <a:pt x="4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4"/>
            <p:cNvSpPr/>
            <p:nvPr/>
          </p:nvSpPr>
          <p:spPr>
            <a:xfrm>
              <a:off x="1751825" y="2680900"/>
              <a:ext cx="204675" cy="153500"/>
            </a:xfrm>
            <a:custGeom>
              <a:rect b="b" l="l" r="r" t="t"/>
              <a:pathLst>
                <a:path extrusionOk="0" h="6140" w="8187">
                  <a:moveTo>
                    <a:pt x="1225" y="1"/>
                  </a:moveTo>
                  <a:cubicBezTo>
                    <a:pt x="548" y="2"/>
                    <a:pt x="2" y="550"/>
                    <a:pt x="0" y="1225"/>
                  </a:cubicBezTo>
                  <a:lnTo>
                    <a:pt x="0" y="3700"/>
                  </a:lnTo>
                  <a:cubicBezTo>
                    <a:pt x="2" y="4376"/>
                    <a:pt x="548" y="4923"/>
                    <a:pt x="1225" y="4923"/>
                  </a:cubicBezTo>
                  <a:lnTo>
                    <a:pt x="5739" y="4923"/>
                  </a:lnTo>
                  <a:lnTo>
                    <a:pt x="5739" y="6139"/>
                  </a:lnTo>
                  <a:cubicBezTo>
                    <a:pt x="6136" y="5843"/>
                    <a:pt x="6413" y="5409"/>
                    <a:pt x="6515" y="4923"/>
                  </a:cubicBezTo>
                  <a:lnTo>
                    <a:pt x="8187" y="4923"/>
                  </a:lnTo>
                  <a:lnTo>
                    <a:pt x="8187" y="817"/>
                  </a:lnTo>
                  <a:lnTo>
                    <a:pt x="6486" y="817"/>
                  </a:lnTo>
                  <a:cubicBezTo>
                    <a:pt x="6311" y="329"/>
                    <a:pt x="5849" y="2"/>
                    <a:pt x="53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4"/>
            <p:cNvSpPr/>
            <p:nvPr/>
          </p:nvSpPr>
          <p:spPr>
            <a:xfrm>
              <a:off x="1946475" y="2680900"/>
              <a:ext cx="153500" cy="204675"/>
            </a:xfrm>
            <a:custGeom>
              <a:rect b="b" l="l" r="r" t="t"/>
              <a:pathLst>
                <a:path extrusionOk="0" h="8187" w="6140">
                  <a:moveTo>
                    <a:pt x="2441" y="1"/>
                  </a:moveTo>
                  <a:cubicBezTo>
                    <a:pt x="1766" y="2"/>
                    <a:pt x="1218" y="550"/>
                    <a:pt x="1216" y="1225"/>
                  </a:cubicBezTo>
                  <a:lnTo>
                    <a:pt x="1216" y="5741"/>
                  </a:lnTo>
                  <a:lnTo>
                    <a:pt x="1" y="5741"/>
                  </a:lnTo>
                  <a:cubicBezTo>
                    <a:pt x="299" y="6138"/>
                    <a:pt x="730" y="6413"/>
                    <a:pt x="1216" y="6515"/>
                  </a:cubicBezTo>
                  <a:lnTo>
                    <a:pt x="1216" y="8187"/>
                  </a:lnTo>
                  <a:lnTo>
                    <a:pt x="5323" y="8187"/>
                  </a:lnTo>
                  <a:lnTo>
                    <a:pt x="5323" y="6486"/>
                  </a:lnTo>
                  <a:cubicBezTo>
                    <a:pt x="5812" y="6313"/>
                    <a:pt x="6139" y="5851"/>
                    <a:pt x="6139" y="5332"/>
                  </a:cubicBezTo>
                  <a:lnTo>
                    <a:pt x="6139" y="1225"/>
                  </a:lnTo>
                  <a:cubicBezTo>
                    <a:pt x="6139" y="550"/>
                    <a:pt x="5591" y="2"/>
                    <a:pt x="49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4"/>
            <p:cNvSpPr/>
            <p:nvPr/>
          </p:nvSpPr>
          <p:spPr>
            <a:xfrm>
              <a:off x="1895275" y="2875600"/>
              <a:ext cx="204700" cy="153475"/>
            </a:xfrm>
            <a:custGeom>
              <a:rect b="b" l="l" r="r" t="t"/>
              <a:pathLst>
                <a:path extrusionOk="0" h="6139" w="8188">
                  <a:moveTo>
                    <a:pt x="2449" y="0"/>
                  </a:moveTo>
                  <a:cubicBezTo>
                    <a:pt x="2051" y="297"/>
                    <a:pt x="1776" y="729"/>
                    <a:pt x="1674" y="1216"/>
                  </a:cubicBezTo>
                  <a:lnTo>
                    <a:pt x="1" y="1216"/>
                  </a:lnTo>
                  <a:lnTo>
                    <a:pt x="1" y="5323"/>
                  </a:lnTo>
                  <a:lnTo>
                    <a:pt x="1703" y="5323"/>
                  </a:lnTo>
                  <a:cubicBezTo>
                    <a:pt x="1876" y="5811"/>
                    <a:pt x="2338" y="6137"/>
                    <a:pt x="2857" y="6139"/>
                  </a:cubicBezTo>
                  <a:lnTo>
                    <a:pt x="6964" y="6139"/>
                  </a:lnTo>
                  <a:cubicBezTo>
                    <a:pt x="7639" y="6137"/>
                    <a:pt x="8187" y="5590"/>
                    <a:pt x="8187" y="4914"/>
                  </a:cubicBezTo>
                  <a:lnTo>
                    <a:pt x="8187" y="2439"/>
                  </a:lnTo>
                  <a:cubicBezTo>
                    <a:pt x="8187" y="1764"/>
                    <a:pt x="7639" y="1216"/>
                    <a:pt x="6964" y="1216"/>
                  </a:cubicBezTo>
                  <a:lnTo>
                    <a:pt x="2449" y="1216"/>
                  </a:lnTo>
                  <a:lnTo>
                    <a:pt x="24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64"/>
          <p:cNvGrpSpPr/>
          <p:nvPr/>
        </p:nvGrpSpPr>
        <p:grpSpPr>
          <a:xfrm>
            <a:off x="3161515" y="2719351"/>
            <a:ext cx="375913" cy="375913"/>
            <a:chOff x="2503525" y="2680950"/>
            <a:chExt cx="348100" cy="348100"/>
          </a:xfrm>
        </p:grpSpPr>
        <p:sp>
          <p:nvSpPr>
            <p:cNvPr id="917" name="Google Shape;917;p64"/>
            <p:cNvSpPr/>
            <p:nvPr/>
          </p:nvSpPr>
          <p:spPr>
            <a:xfrm>
              <a:off x="2503525" y="2680950"/>
              <a:ext cx="133875" cy="133900"/>
            </a:xfrm>
            <a:custGeom>
              <a:rect b="b" l="l" r="r" t="t"/>
              <a:pathLst>
                <a:path extrusionOk="0" h="5356" w="5355">
                  <a:moveTo>
                    <a:pt x="577" y="0"/>
                  </a:moveTo>
                  <a:lnTo>
                    <a:pt x="0" y="577"/>
                  </a:lnTo>
                  <a:lnTo>
                    <a:pt x="3047" y="3624"/>
                  </a:lnTo>
                  <a:lnTo>
                    <a:pt x="2469" y="4200"/>
                  </a:lnTo>
                  <a:lnTo>
                    <a:pt x="3624" y="5356"/>
                  </a:lnTo>
                  <a:lnTo>
                    <a:pt x="5354" y="3625"/>
                  </a:lnTo>
                  <a:lnTo>
                    <a:pt x="4200" y="2469"/>
                  </a:lnTo>
                  <a:lnTo>
                    <a:pt x="3624" y="3047"/>
                  </a:lnTo>
                  <a:lnTo>
                    <a:pt x="5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4"/>
            <p:cNvSpPr/>
            <p:nvPr/>
          </p:nvSpPr>
          <p:spPr>
            <a:xfrm>
              <a:off x="2752725" y="2930200"/>
              <a:ext cx="98900" cy="98850"/>
            </a:xfrm>
            <a:custGeom>
              <a:rect b="b" l="l" r="r" t="t"/>
              <a:pathLst>
                <a:path extrusionOk="0" h="3954" w="3956">
                  <a:moveTo>
                    <a:pt x="1733" y="0"/>
                  </a:moveTo>
                  <a:lnTo>
                    <a:pt x="1" y="1731"/>
                  </a:lnTo>
                  <a:lnTo>
                    <a:pt x="1155" y="2885"/>
                  </a:lnTo>
                  <a:lnTo>
                    <a:pt x="663" y="3377"/>
                  </a:lnTo>
                  <a:lnTo>
                    <a:pt x="1240" y="3953"/>
                  </a:lnTo>
                  <a:lnTo>
                    <a:pt x="3955" y="1238"/>
                  </a:lnTo>
                  <a:lnTo>
                    <a:pt x="3379" y="661"/>
                  </a:lnTo>
                  <a:lnTo>
                    <a:pt x="2886" y="1154"/>
                  </a:lnTo>
                  <a:lnTo>
                    <a:pt x="17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4"/>
            <p:cNvSpPr/>
            <p:nvPr/>
          </p:nvSpPr>
          <p:spPr>
            <a:xfrm>
              <a:off x="2594100" y="2771525"/>
              <a:ext cx="227225" cy="227225"/>
            </a:xfrm>
            <a:custGeom>
              <a:rect b="b" l="l" r="r" t="t"/>
              <a:pathLst>
                <a:path extrusionOk="0" h="9089" w="9089">
                  <a:moveTo>
                    <a:pt x="2886" y="1"/>
                  </a:moveTo>
                  <a:lnTo>
                    <a:pt x="1" y="2886"/>
                  </a:lnTo>
                  <a:lnTo>
                    <a:pt x="1153" y="4040"/>
                  </a:lnTo>
                  <a:lnTo>
                    <a:pt x="2596" y="2598"/>
                  </a:lnTo>
                  <a:lnTo>
                    <a:pt x="3174" y="3174"/>
                  </a:lnTo>
                  <a:lnTo>
                    <a:pt x="1731" y="4616"/>
                  </a:lnTo>
                  <a:lnTo>
                    <a:pt x="2308" y="5193"/>
                  </a:lnTo>
                  <a:lnTo>
                    <a:pt x="3750" y="3750"/>
                  </a:lnTo>
                  <a:lnTo>
                    <a:pt x="4327" y="4328"/>
                  </a:lnTo>
                  <a:lnTo>
                    <a:pt x="2884" y="5771"/>
                  </a:lnTo>
                  <a:lnTo>
                    <a:pt x="3462" y="6347"/>
                  </a:lnTo>
                  <a:lnTo>
                    <a:pt x="4903" y="4905"/>
                  </a:lnTo>
                  <a:lnTo>
                    <a:pt x="5481" y="5481"/>
                  </a:lnTo>
                  <a:lnTo>
                    <a:pt x="4038" y="6924"/>
                  </a:lnTo>
                  <a:lnTo>
                    <a:pt x="4622" y="7507"/>
                  </a:lnTo>
                  <a:lnTo>
                    <a:pt x="3617" y="8512"/>
                  </a:lnTo>
                  <a:lnTo>
                    <a:pt x="4193" y="9089"/>
                  </a:lnTo>
                  <a:lnTo>
                    <a:pt x="9089" y="4193"/>
                  </a:lnTo>
                  <a:lnTo>
                    <a:pt x="8512" y="3617"/>
                  </a:lnTo>
                  <a:lnTo>
                    <a:pt x="7506" y="4622"/>
                  </a:lnTo>
                  <a:lnTo>
                    <a:pt x="28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64"/>
          <p:cNvGrpSpPr/>
          <p:nvPr/>
        </p:nvGrpSpPr>
        <p:grpSpPr>
          <a:xfrm>
            <a:off x="4022141" y="2719297"/>
            <a:ext cx="286632" cy="375994"/>
            <a:chOff x="3300475" y="2680900"/>
            <a:chExt cx="265425" cy="348175"/>
          </a:xfrm>
        </p:grpSpPr>
        <p:sp>
          <p:nvSpPr>
            <p:cNvPr id="921" name="Google Shape;921;p64"/>
            <p:cNvSpPr/>
            <p:nvPr/>
          </p:nvSpPr>
          <p:spPr>
            <a:xfrm>
              <a:off x="3300475" y="2680900"/>
              <a:ext cx="265425" cy="348175"/>
            </a:xfrm>
            <a:custGeom>
              <a:rect b="b" l="l" r="r" t="t"/>
              <a:pathLst>
                <a:path extrusionOk="0" h="13927" w="10617">
                  <a:moveTo>
                    <a:pt x="5311" y="4923"/>
                  </a:moveTo>
                  <a:cubicBezTo>
                    <a:pt x="7335" y="4923"/>
                    <a:pt x="8981" y="6571"/>
                    <a:pt x="8981" y="8596"/>
                  </a:cubicBezTo>
                  <a:cubicBezTo>
                    <a:pt x="8981" y="10620"/>
                    <a:pt x="7335" y="12268"/>
                    <a:pt x="5311" y="12268"/>
                  </a:cubicBezTo>
                  <a:cubicBezTo>
                    <a:pt x="3284" y="12268"/>
                    <a:pt x="1638" y="10620"/>
                    <a:pt x="1638" y="8596"/>
                  </a:cubicBezTo>
                  <a:cubicBezTo>
                    <a:pt x="1638" y="6571"/>
                    <a:pt x="3286" y="4923"/>
                    <a:pt x="5311" y="4923"/>
                  </a:cubicBezTo>
                  <a:close/>
                  <a:moveTo>
                    <a:pt x="5311" y="1"/>
                  </a:moveTo>
                  <a:lnTo>
                    <a:pt x="1405" y="5014"/>
                  </a:lnTo>
                  <a:cubicBezTo>
                    <a:pt x="500" y="5987"/>
                    <a:pt x="1" y="7268"/>
                    <a:pt x="8" y="8596"/>
                  </a:cubicBezTo>
                  <a:cubicBezTo>
                    <a:pt x="8" y="11519"/>
                    <a:pt x="2387" y="13927"/>
                    <a:pt x="5311" y="13927"/>
                  </a:cubicBezTo>
                  <a:cubicBezTo>
                    <a:pt x="8236" y="13927"/>
                    <a:pt x="10615" y="11519"/>
                    <a:pt x="10615" y="8596"/>
                  </a:cubicBezTo>
                  <a:cubicBezTo>
                    <a:pt x="10616" y="7513"/>
                    <a:pt x="10285" y="6456"/>
                    <a:pt x="9665" y="5569"/>
                  </a:cubicBezTo>
                  <a:cubicBezTo>
                    <a:pt x="9533" y="5381"/>
                    <a:pt x="9389" y="5202"/>
                    <a:pt x="9232" y="5032"/>
                  </a:cubicBezTo>
                  <a:lnTo>
                    <a:pt x="5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4"/>
            <p:cNvSpPr/>
            <p:nvPr/>
          </p:nvSpPr>
          <p:spPr>
            <a:xfrm>
              <a:off x="3361850" y="2824400"/>
              <a:ext cx="142800" cy="142800"/>
            </a:xfrm>
            <a:custGeom>
              <a:rect b="b" l="l" r="r" t="t"/>
              <a:pathLst>
                <a:path extrusionOk="0" h="5712" w="5712">
                  <a:moveTo>
                    <a:pt x="4896" y="2447"/>
                  </a:moveTo>
                  <a:lnTo>
                    <a:pt x="4896" y="3264"/>
                  </a:lnTo>
                  <a:lnTo>
                    <a:pt x="817" y="3264"/>
                  </a:lnTo>
                  <a:lnTo>
                    <a:pt x="817" y="2447"/>
                  </a:lnTo>
                  <a:close/>
                  <a:moveTo>
                    <a:pt x="2856" y="1"/>
                  </a:moveTo>
                  <a:cubicBezTo>
                    <a:pt x="1281" y="1"/>
                    <a:pt x="1" y="1281"/>
                    <a:pt x="1" y="2856"/>
                  </a:cubicBezTo>
                  <a:cubicBezTo>
                    <a:pt x="1" y="4430"/>
                    <a:pt x="1281" y="5712"/>
                    <a:pt x="2856" y="5712"/>
                  </a:cubicBezTo>
                  <a:cubicBezTo>
                    <a:pt x="4430" y="5712"/>
                    <a:pt x="5712" y="4430"/>
                    <a:pt x="5712" y="2856"/>
                  </a:cubicBezTo>
                  <a:cubicBezTo>
                    <a:pt x="5712" y="1281"/>
                    <a:pt x="4430" y="1"/>
                    <a:pt x="2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64"/>
          <p:cNvGrpSpPr/>
          <p:nvPr/>
        </p:nvGrpSpPr>
        <p:grpSpPr>
          <a:xfrm>
            <a:off x="4835144" y="2719297"/>
            <a:ext cx="286605" cy="375994"/>
            <a:chOff x="4053325" y="2680900"/>
            <a:chExt cx="265400" cy="348175"/>
          </a:xfrm>
        </p:grpSpPr>
        <p:sp>
          <p:nvSpPr>
            <p:cNvPr id="924" name="Google Shape;924;p64"/>
            <p:cNvSpPr/>
            <p:nvPr/>
          </p:nvSpPr>
          <p:spPr>
            <a:xfrm>
              <a:off x="4154025" y="2773400"/>
              <a:ext cx="63975" cy="91800"/>
            </a:xfrm>
            <a:custGeom>
              <a:rect b="b" l="l" r="r" t="t"/>
              <a:pathLst>
                <a:path extrusionOk="0" h="3672" w="2559">
                  <a:moveTo>
                    <a:pt x="1279" y="0"/>
                  </a:moveTo>
                  <a:lnTo>
                    <a:pt x="218" y="1837"/>
                  </a:lnTo>
                  <a:cubicBezTo>
                    <a:pt x="0" y="2216"/>
                    <a:pt x="2" y="2682"/>
                    <a:pt x="220" y="3060"/>
                  </a:cubicBezTo>
                  <a:cubicBezTo>
                    <a:pt x="439" y="3437"/>
                    <a:pt x="843" y="3671"/>
                    <a:pt x="1279" y="3671"/>
                  </a:cubicBezTo>
                  <a:cubicBezTo>
                    <a:pt x="1717" y="3671"/>
                    <a:pt x="2120" y="3437"/>
                    <a:pt x="2339" y="3060"/>
                  </a:cubicBezTo>
                  <a:cubicBezTo>
                    <a:pt x="2558" y="2682"/>
                    <a:pt x="2558" y="2216"/>
                    <a:pt x="2340" y="1837"/>
                  </a:cubicBezTo>
                  <a:lnTo>
                    <a:pt x="1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4"/>
            <p:cNvSpPr/>
            <p:nvPr/>
          </p:nvSpPr>
          <p:spPr>
            <a:xfrm>
              <a:off x="4053325" y="2680900"/>
              <a:ext cx="265400" cy="348175"/>
            </a:xfrm>
            <a:custGeom>
              <a:rect b="b" l="l" r="r" t="t"/>
              <a:pathLst>
                <a:path extrusionOk="0" h="13927" w="10616">
                  <a:moveTo>
                    <a:pt x="5307" y="2068"/>
                  </a:moveTo>
                  <a:lnTo>
                    <a:pt x="7075" y="5130"/>
                  </a:lnTo>
                  <a:cubicBezTo>
                    <a:pt x="7438" y="5761"/>
                    <a:pt x="7438" y="6538"/>
                    <a:pt x="7074" y="7169"/>
                  </a:cubicBezTo>
                  <a:cubicBezTo>
                    <a:pt x="6708" y="7798"/>
                    <a:pt x="6036" y="8187"/>
                    <a:pt x="5307" y="8188"/>
                  </a:cubicBezTo>
                  <a:lnTo>
                    <a:pt x="5307" y="8187"/>
                  </a:lnTo>
                  <a:cubicBezTo>
                    <a:pt x="4579" y="8187"/>
                    <a:pt x="3906" y="7798"/>
                    <a:pt x="3542" y="7169"/>
                  </a:cubicBezTo>
                  <a:cubicBezTo>
                    <a:pt x="3177" y="6538"/>
                    <a:pt x="3177" y="5761"/>
                    <a:pt x="3539" y="5128"/>
                  </a:cubicBezTo>
                  <a:lnTo>
                    <a:pt x="5307" y="2068"/>
                  </a:lnTo>
                  <a:close/>
                  <a:moveTo>
                    <a:pt x="5307" y="1"/>
                  </a:moveTo>
                  <a:cubicBezTo>
                    <a:pt x="2384" y="1"/>
                    <a:pt x="5" y="2408"/>
                    <a:pt x="5" y="5332"/>
                  </a:cubicBezTo>
                  <a:cubicBezTo>
                    <a:pt x="0" y="6479"/>
                    <a:pt x="372" y="7596"/>
                    <a:pt x="1063" y="8512"/>
                  </a:cubicBezTo>
                  <a:lnTo>
                    <a:pt x="4491" y="13111"/>
                  </a:lnTo>
                  <a:lnTo>
                    <a:pt x="1636" y="13111"/>
                  </a:lnTo>
                  <a:lnTo>
                    <a:pt x="1636" y="13927"/>
                  </a:lnTo>
                  <a:lnTo>
                    <a:pt x="8980" y="13927"/>
                  </a:lnTo>
                  <a:lnTo>
                    <a:pt x="8980" y="13111"/>
                  </a:lnTo>
                  <a:lnTo>
                    <a:pt x="6130" y="13111"/>
                  </a:lnTo>
                  <a:lnTo>
                    <a:pt x="9516" y="8561"/>
                  </a:lnTo>
                  <a:cubicBezTo>
                    <a:pt x="10230" y="7636"/>
                    <a:pt x="10616" y="6501"/>
                    <a:pt x="10611" y="5333"/>
                  </a:cubicBezTo>
                  <a:lnTo>
                    <a:pt x="10611" y="5332"/>
                  </a:lnTo>
                  <a:cubicBezTo>
                    <a:pt x="10611" y="2408"/>
                    <a:pt x="8232" y="1"/>
                    <a:pt x="53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64"/>
          <p:cNvSpPr/>
          <p:nvPr/>
        </p:nvSpPr>
        <p:spPr>
          <a:xfrm>
            <a:off x="5713859" y="2719193"/>
            <a:ext cx="198621" cy="376210"/>
          </a:xfrm>
          <a:custGeom>
            <a:rect b="b" l="l" r="r" t="t"/>
            <a:pathLst>
              <a:path extrusionOk="0" h="13935" w="7357">
                <a:moveTo>
                  <a:pt x="5554" y="2448"/>
                </a:moveTo>
                <a:cubicBezTo>
                  <a:pt x="5509" y="2725"/>
                  <a:pt x="5454" y="3025"/>
                  <a:pt x="5381" y="3292"/>
                </a:cubicBezTo>
                <a:lnTo>
                  <a:pt x="1980" y="3292"/>
                </a:lnTo>
                <a:cubicBezTo>
                  <a:pt x="1908" y="3022"/>
                  <a:pt x="1845" y="2725"/>
                  <a:pt x="1799" y="2448"/>
                </a:cubicBezTo>
                <a:close/>
                <a:moveTo>
                  <a:pt x="5351" y="10636"/>
                </a:moveTo>
                <a:cubicBezTo>
                  <a:pt x="5424" y="10906"/>
                  <a:pt x="5483" y="11204"/>
                  <a:pt x="5530" y="11479"/>
                </a:cubicBezTo>
                <a:lnTo>
                  <a:pt x="1819" y="11479"/>
                </a:lnTo>
                <a:cubicBezTo>
                  <a:pt x="1868" y="11204"/>
                  <a:pt x="1925" y="10904"/>
                  <a:pt x="1998" y="10636"/>
                </a:cubicBezTo>
                <a:close/>
                <a:moveTo>
                  <a:pt x="834" y="1"/>
                </a:moveTo>
                <a:cubicBezTo>
                  <a:pt x="368" y="1"/>
                  <a:pt x="2" y="389"/>
                  <a:pt x="14" y="855"/>
                </a:cubicBezTo>
                <a:cubicBezTo>
                  <a:pt x="71" y="3246"/>
                  <a:pt x="884" y="6686"/>
                  <a:pt x="3082" y="7559"/>
                </a:cubicBezTo>
                <a:cubicBezTo>
                  <a:pt x="4218" y="8009"/>
                  <a:pt x="4713" y="8851"/>
                  <a:pt x="5091" y="9819"/>
                </a:cubicBezTo>
                <a:lnTo>
                  <a:pt x="2274" y="9819"/>
                </a:lnTo>
                <a:cubicBezTo>
                  <a:pt x="2463" y="9328"/>
                  <a:pt x="2707" y="8861"/>
                  <a:pt x="2998" y="8424"/>
                </a:cubicBezTo>
                <a:cubicBezTo>
                  <a:pt x="2394" y="8115"/>
                  <a:pt x="2178" y="8100"/>
                  <a:pt x="1583" y="7569"/>
                </a:cubicBezTo>
                <a:cubicBezTo>
                  <a:pt x="213" y="9556"/>
                  <a:pt x="50" y="11494"/>
                  <a:pt x="14" y="13090"/>
                </a:cubicBezTo>
                <a:cubicBezTo>
                  <a:pt x="1" y="13543"/>
                  <a:pt x="359" y="13921"/>
                  <a:pt x="813" y="13934"/>
                </a:cubicBezTo>
                <a:cubicBezTo>
                  <a:pt x="820" y="13934"/>
                  <a:pt x="828" y="13934"/>
                  <a:pt x="836" y="13934"/>
                </a:cubicBezTo>
                <a:cubicBezTo>
                  <a:pt x="1280" y="13934"/>
                  <a:pt x="1646" y="13581"/>
                  <a:pt x="1657" y="13134"/>
                </a:cubicBezTo>
                <a:cubicBezTo>
                  <a:pt x="1666" y="12853"/>
                  <a:pt x="1686" y="12573"/>
                  <a:pt x="1712" y="12295"/>
                </a:cubicBezTo>
                <a:lnTo>
                  <a:pt x="5645" y="12295"/>
                </a:lnTo>
                <a:cubicBezTo>
                  <a:pt x="5671" y="12573"/>
                  <a:pt x="5695" y="12853"/>
                  <a:pt x="5702" y="13134"/>
                </a:cubicBezTo>
                <a:cubicBezTo>
                  <a:pt x="5719" y="13578"/>
                  <a:pt x="6083" y="13926"/>
                  <a:pt x="6523" y="13926"/>
                </a:cubicBezTo>
                <a:cubicBezTo>
                  <a:pt x="6531" y="13926"/>
                  <a:pt x="6539" y="13926"/>
                  <a:pt x="6547" y="13925"/>
                </a:cubicBezTo>
                <a:cubicBezTo>
                  <a:pt x="6997" y="13913"/>
                  <a:pt x="7354" y="13540"/>
                  <a:pt x="7347" y="13090"/>
                </a:cubicBezTo>
                <a:cubicBezTo>
                  <a:pt x="7291" y="10635"/>
                  <a:pt x="6548" y="7271"/>
                  <a:pt x="4278" y="6372"/>
                </a:cubicBezTo>
                <a:lnTo>
                  <a:pt x="4277" y="6372"/>
                </a:lnTo>
                <a:cubicBezTo>
                  <a:pt x="3201" y="5946"/>
                  <a:pt x="2658" y="5143"/>
                  <a:pt x="2245" y="4103"/>
                </a:cubicBezTo>
                <a:lnTo>
                  <a:pt x="5104" y="4103"/>
                </a:lnTo>
                <a:cubicBezTo>
                  <a:pt x="4911" y="4598"/>
                  <a:pt x="4663" y="5070"/>
                  <a:pt x="4364" y="5508"/>
                </a:cubicBezTo>
                <a:cubicBezTo>
                  <a:pt x="4961" y="5807"/>
                  <a:pt x="5185" y="5835"/>
                  <a:pt x="5767" y="6346"/>
                </a:cubicBezTo>
                <a:cubicBezTo>
                  <a:pt x="6789" y="4823"/>
                  <a:pt x="7294" y="3041"/>
                  <a:pt x="7345" y="855"/>
                </a:cubicBezTo>
                <a:cubicBezTo>
                  <a:pt x="7357" y="389"/>
                  <a:pt x="6991" y="1"/>
                  <a:pt x="6525" y="1"/>
                </a:cubicBezTo>
                <a:cubicBezTo>
                  <a:pt x="6085" y="1"/>
                  <a:pt x="5719" y="351"/>
                  <a:pt x="5709" y="789"/>
                </a:cubicBezTo>
                <a:cubicBezTo>
                  <a:pt x="5702" y="1076"/>
                  <a:pt x="5684" y="1356"/>
                  <a:pt x="5659" y="1633"/>
                </a:cubicBezTo>
                <a:lnTo>
                  <a:pt x="1700" y="1633"/>
                </a:lnTo>
                <a:cubicBezTo>
                  <a:pt x="1676" y="1356"/>
                  <a:pt x="1659" y="1076"/>
                  <a:pt x="1651" y="789"/>
                </a:cubicBezTo>
                <a:cubicBezTo>
                  <a:pt x="1640" y="351"/>
                  <a:pt x="1274"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64"/>
          <p:cNvGrpSpPr/>
          <p:nvPr/>
        </p:nvGrpSpPr>
        <p:grpSpPr>
          <a:xfrm>
            <a:off x="6419897" y="2719324"/>
            <a:ext cx="386712" cy="375994"/>
            <a:chOff x="5520825" y="2680925"/>
            <a:chExt cx="358100" cy="348175"/>
          </a:xfrm>
        </p:grpSpPr>
        <p:sp>
          <p:nvSpPr>
            <p:cNvPr id="928" name="Google Shape;928;p64"/>
            <p:cNvSpPr/>
            <p:nvPr/>
          </p:nvSpPr>
          <p:spPr>
            <a:xfrm>
              <a:off x="5520825" y="2869425"/>
              <a:ext cx="164675" cy="159675"/>
            </a:xfrm>
            <a:custGeom>
              <a:rect b="b" l="l" r="r" t="t"/>
              <a:pathLst>
                <a:path extrusionOk="0" h="6387" w="6587">
                  <a:moveTo>
                    <a:pt x="3088" y="1696"/>
                  </a:moveTo>
                  <a:lnTo>
                    <a:pt x="3700" y="2308"/>
                  </a:lnTo>
                  <a:lnTo>
                    <a:pt x="3124" y="2884"/>
                  </a:lnTo>
                  <a:lnTo>
                    <a:pt x="2511" y="2273"/>
                  </a:lnTo>
                  <a:lnTo>
                    <a:pt x="3088" y="1696"/>
                  </a:lnTo>
                  <a:close/>
                  <a:moveTo>
                    <a:pt x="4276" y="2884"/>
                  </a:moveTo>
                  <a:lnTo>
                    <a:pt x="4820" y="3426"/>
                  </a:lnTo>
                  <a:lnTo>
                    <a:pt x="4242" y="4004"/>
                  </a:lnTo>
                  <a:lnTo>
                    <a:pt x="3700" y="3461"/>
                  </a:lnTo>
                  <a:lnTo>
                    <a:pt x="4276" y="2884"/>
                  </a:lnTo>
                  <a:close/>
                  <a:moveTo>
                    <a:pt x="1912" y="2873"/>
                  </a:moveTo>
                  <a:lnTo>
                    <a:pt x="2523" y="3484"/>
                  </a:lnTo>
                  <a:lnTo>
                    <a:pt x="1946" y="4062"/>
                  </a:lnTo>
                  <a:lnTo>
                    <a:pt x="1335" y="3449"/>
                  </a:lnTo>
                  <a:lnTo>
                    <a:pt x="1912" y="2873"/>
                  </a:lnTo>
                  <a:close/>
                  <a:moveTo>
                    <a:pt x="3101" y="4062"/>
                  </a:moveTo>
                  <a:lnTo>
                    <a:pt x="3643" y="4604"/>
                  </a:lnTo>
                  <a:lnTo>
                    <a:pt x="3066" y="5180"/>
                  </a:lnTo>
                  <a:lnTo>
                    <a:pt x="2523" y="4638"/>
                  </a:lnTo>
                  <a:lnTo>
                    <a:pt x="3101" y="4062"/>
                  </a:lnTo>
                  <a:close/>
                  <a:moveTo>
                    <a:pt x="2547" y="1"/>
                  </a:moveTo>
                  <a:lnTo>
                    <a:pt x="795" y="1750"/>
                  </a:lnTo>
                  <a:cubicBezTo>
                    <a:pt x="0" y="2547"/>
                    <a:pt x="0" y="3839"/>
                    <a:pt x="795" y="4637"/>
                  </a:cubicBezTo>
                  <a:lnTo>
                    <a:pt x="1949" y="5789"/>
                  </a:lnTo>
                  <a:cubicBezTo>
                    <a:pt x="2348" y="6187"/>
                    <a:pt x="2870" y="6386"/>
                    <a:pt x="3392" y="6386"/>
                  </a:cubicBezTo>
                  <a:cubicBezTo>
                    <a:pt x="3914" y="6386"/>
                    <a:pt x="4436" y="6187"/>
                    <a:pt x="4836" y="5789"/>
                  </a:cubicBezTo>
                  <a:lnTo>
                    <a:pt x="6586" y="4039"/>
                  </a:lnTo>
                  <a:lnTo>
                    <a:pt x="2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4"/>
            <p:cNvSpPr/>
            <p:nvPr/>
          </p:nvSpPr>
          <p:spPr>
            <a:xfrm>
              <a:off x="5714250" y="2680925"/>
              <a:ext cx="164650" cy="159675"/>
            </a:xfrm>
            <a:custGeom>
              <a:rect b="b" l="l" r="r" t="t"/>
              <a:pathLst>
                <a:path extrusionOk="0" h="6387" w="6586">
                  <a:moveTo>
                    <a:pt x="3452" y="1137"/>
                  </a:moveTo>
                  <a:lnTo>
                    <a:pt x="4063" y="1748"/>
                  </a:lnTo>
                  <a:lnTo>
                    <a:pt x="3487" y="2324"/>
                  </a:lnTo>
                  <a:lnTo>
                    <a:pt x="2876" y="1713"/>
                  </a:lnTo>
                  <a:lnTo>
                    <a:pt x="3452" y="1137"/>
                  </a:lnTo>
                  <a:close/>
                  <a:moveTo>
                    <a:pt x="4641" y="2324"/>
                  </a:moveTo>
                  <a:lnTo>
                    <a:pt x="5183" y="2866"/>
                  </a:lnTo>
                  <a:lnTo>
                    <a:pt x="4607" y="3444"/>
                  </a:lnTo>
                  <a:lnTo>
                    <a:pt x="4063" y="2902"/>
                  </a:lnTo>
                  <a:lnTo>
                    <a:pt x="4641" y="2324"/>
                  </a:lnTo>
                  <a:close/>
                  <a:moveTo>
                    <a:pt x="2275" y="2313"/>
                  </a:moveTo>
                  <a:lnTo>
                    <a:pt x="2887" y="2925"/>
                  </a:lnTo>
                  <a:lnTo>
                    <a:pt x="2311" y="3501"/>
                  </a:lnTo>
                  <a:lnTo>
                    <a:pt x="1699" y="2889"/>
                  </a:lnTo>
                  <a:lnTo>
                    <a:pt x="2275" y="2313"/>
                  </a:lnTo>
                  <a:close/>
                  <a:moveTo>
                    <a:pt x="3464" y="3501"/>
                  </a:moveTo>
                  <a:lnTo>
                    <a:pt x="4006" y="4043"/>
                  </a:lnTo>
                  <a:lnTo>
                    <a:pt x="3429" y="4620"/>
                  </a:lnTo>
                  <a:lnTo>
                    <a:pt x="2887" y="4078"/>
                  </a:lnTo>
                  <a:lnTo>
                    <a:pt x="3464" y="3501"/>
                  </a:lnTo>
                  <a:close/>
                  <a:moveTo>
                    <a:pt x="3194" y="0"/>
                  </a:moveTo>
                  <a:cubicBezTo>
                    <a:pt x="2672" y="0"/>
                    <a:pt x="2150" y="199"/>
                    <a:pt x="1752" y="596"/>
                  </a:cubicBezTo>
                  <a:lnTo>
                    <a:pt x="1" y="2347"/>
                  </a:lnTo>
                  <a:lnTo>
                    <a:pt x="4040" y="6386"/>
                  </a:lnTo>
                  <a:lnTo>
                    <a:pt x="5791" y="4636"/>
                  </a:lnTo>
                  <a:cubicBezTo>
                    <a:pt x="6585" y="3838"/>
                    <a:pt x="6585" y="2548"/>
                    <a:pt x="5791" y="1751"/>
                  </a:cubicBezTo>
                  <a:lnTo>
                    <a:pt x="4638" y="596"/>
                  </a:lnTo>
                  <a:cubicBezTo>
                    <a:pt x="4239" y="199"/>
                    <a:pt x="3716" y="0"/>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4"/>
            <p:cNvSpPr/>
            <p:nvPr/>
          </p:nvSpPr>
          <p:spPr>
            <a:xfrm>
              <a:off x="5613275" y="2768450"/>
              <a:ext cx="173125" cy="173100"/>
            </a:xfrm>
            <a:custGeom>
              <a:rect b="b" l="l" r="r" t="t"/>
              <a:pathLst>
                <a:path extrusionOk="0" h="6924" w="6925">
                  <a:moveTo>
                    <a:pt x="4041" y="0"/>
                  </a:moveTo>
                  <a:lnTo>
                    <a:pt x="1" y="4038"/>
                  </a:lnTo>
                  <a:lnTo>
                    <a:pt x="2887" y="6923"/>
                  </a:lnTo>
                  <a:lnTo>
                    <a:pt x="6925" y="2885"/>
                  </a:lnTo>
                  <a:lnTo>
                    <a:pt x="4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4"/>
            <p:cNvSpPr/>
            <p:nvPr/>
          </p:nvSpPr>
          <p:spPr>
            <a:xfrm>
              <a:off x="5699850" y="2854975"/>
              <a:ext cx="179075" cy="174125"/>
            </a:xfrm>
            <a:custGeom>
              <a:rect b="b" l="l" r="r" t="t"/>
              <a:pathLst>
                <a:path extrusionOk="0" h="6965" w="7163">
                  <a:moveTo>
                    <a:pt x="3485" y="1709"/>
                  </a:moveTo>
                  <a:lnTo>
                    <a:pt x="4063" y="2285"/>
                  </a:lnTo>
                  <a:lnTo>
                    <a:pt x="3462" y="2886"/>
                  </a:lnTo>
                  <a:lnTo>
                    <a:pt x="2885" y="2308"/>
                  </a:lnTo>
                  <a:lnTo>
                    <a:pt x="3485" y="1709"/>
                  </a:lnTo>
                  <a:close/>
                  <a:moveTo>
                    <a:pt x="2309" y="2886"/>
                  </a:moveTo>
                  <a:lnTo>
                    <a:pt x="2885" y="3462"/>
                  </a:lnTo>
                  <a:lnTo>
                    <a:pt x="2331" y="4016"/>
                  </a:lnTo>
                  <a:lnTo>
                    <a:pt x="1754" y="3439"/>
                  </a:lnTo>
                  <a:lnTo>
                    <a:pt x="2309" y="2886"/>
                  </a:lnTo>
                  <a:close/>
                  <a:moveTo>
                    <a:pt x="4662" y="2884"/>
                  </a:moveTo>
                  <a:lnTo>
                    <a:pt x="5238" y="3462"/>
                  </a:lnTo>
                  <a:lnTo>
                    <a:pt x="4639" y="4062"/>
                  </a:lnTo>
                  <a:lnTo>
                    <a:pt x="4063" y="3485"/>
                  </a:lnTo>
                  <a:lnTo>
                    <a:pt x="4662" y="2884"/>
                  </a:lnTo>
                  <a:close/>
                  <a:moveTo>
                    <a:pt x="3485" y="4062"/>
                  </a:moveTo>
                  <a:lnTo>
                    <a:pt x="4063" y="4638"/>
                  </a:lnTo>
                  <a:lnTo>
                    <a:pt x="3508" y="5193"/>
                  </a:lnTo>
                  <a:lnTo>
                    <a:pt x="2931" y="4615"/>
                  </a:lnTo>
                  <a:lnTo>
                    <a:pt x="3485" y="4062"/>
                  </a:lnTo>
                  <a:close/>
                  <a:moveTo>
                    <a:pt x="4040" y="1"/>
                  </a:moveTo>
                  <a:lnTo>
                    <a:pt x="0" y="4039"/>
                  </a:lnTo>
                  <a:lnTo>
                    <a:pt x="2328" y="6367"/>
                  </a:lnTo>
                  <a:cubicBezTo>
                    <a:pt x="2726" y="6765"/>
                    <a:pt x="3249" y="6964"/>
                    <a:pt x="3771" y="6964"/>
                  </a:cubicBezTo>
                  <a:cubicBezTo>
                    <a:pt x="4293" y="6964"/>
                    <a:pt x="4815" y="6765"/>
                    <a:pt x="5214" y="6367"/>
                  </a:cubicBezTo>
                  <a:lnTo>
                    <a:pt x="6367" y="5213"/>
                  </a:lnTo>
                  <a:cubicBezTo>
                    <a:pt x="7163" y="4416"/>
                    <a:pt x="7163" y="3125"/>
                    <a:pt x="6367" y="2328"/>
                  </a:cubicBezTo>
                  <a:lnTo>
                    <a:pt x="4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4"/>
            <p:cNvSpPr/>
            <p:nvPr/>
          </p:nvSpPr>
          <p:spPr>
            <a:xfrm>
              <a:off x="5520825" y="2680925"/>
              <a:ext cx="179050" cy="174075"/>
            </a:xfrm>
            <a:custGeom>
              <a:rect b="b" l="l" r="r" t="t"/>
              <a:pathLst>
                <a:path extrusionOk="0" h="6963" w="7162">
                  <a:moveTo>
                    <a:pt x="3700" y="1725"/>
                  </a:moveTo>
                  <a:lnTo>
                    <a:pt x="4278" y="2301"/>
                  </a:lnTo>
                  <a:lnTo>
                    <a:pt x="3677" y="2902"/>
                  </a:lnTo>
                  <a:lnTo>
                    <a:pt x="3101" y="2324"/>
                  </a:lnTo>
                  <a:lnTo>
                    <a:pt x="3700" y="1725"/>
                  </a:lnTo>
                  <a:close/>
                  <a:moveTo>
                    <a:pt x="2523" y="2901"/>
                  </a:moveTo>
                  <a:lnTo>
                    <a:pt x="3101" y="3478"/>
                  </a:lnTo>
                  <a:lnTo>
                    <a:pt x="2546" y="4032"/>
                  </a:lnTo>
                  <a:lnTo>
                    <a:pt x="1969" y="3454"/>
                  </a:lnTo>
                  <a:lnTo>
                    <a:pt x="2523" y="2901"/>
                  </a:lnTo>
                  <a:close/>
                  <a:moveTo>
                    <a:pt x="4877" y="2901"/>
                  </a:moveTo>
                  <a:lnTo>
                    <a:pt x="5454" y="3478"/>
                  </a:lnTo>
                  <a:lnTo>
                    <a:pt x="4854" y="4078"/>
                  </a:lnTo>
                  <a:lnTo>
                    <a:pt x="4276" y="3501"/>
                  </a:lnTo>
                  <a:lnTo>
                    <a:pt x="4877" y="2901"/>
                  </a:lnTo>
                  <a:close/>
                  <a:moveTo>
                    <a:pt x="3700" y="4078"/>
                  </a:moveTo>
                  <a:lnTo>
                    <a:pt x="4276" y="4654"/>
                  </a:lnTo>
                  <a:lnTo>
                    <a:pt x="3723" y="5209"/>
                  </a:lnTo>
                  <a:lnTo>
                    <a:pt x="3146" y="4633"/>
                  </a:lnTo>
                  <a:lnTo>
                    <a:pt x="3700" y="4078"/>
                  </a:lnTo>
                  <a:close/>
                  <a:moveTo>
                    <a:pt x="3391" y="0"/>
                  </a:moveTo>
                  <a:cubicBezTo>
                    <a:pt x="2869" y="0"/>
                    <a:pt x="2347" y="199"/>
                    <a:pt x="1948" y="596"/>
                  </a:cubicBezTo>
                  <a:lnTo>
                    <a:pt x="795" y="1751"/>
                  </a:lnTo>
                  <a:cubicBezTo>
                    <a:pt x="0" y="2548"/>
                    <a:pt x="0" y="3838"/>
                    <a:pt x="795" y="4636"/>
                  </a:cubicBezTo>
                  <a:lnTo>
                    <a:pt x="3124" y="6963"/>
                  </a:lnTo>
                  <a:lnTo>
                    <a:pt x="7161" y="2925"/>
                  </a:lnTo>
                  <a:lnTo>
                    <a:pt x="4834" y="596"/>
                  </a:lnTo>
                  <a:cubicBezTo>
                    <a:pt x="4436" y="199"/>
                    <a:pt x="3914" y="0"/>
                    <a:pt x="3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64"/>
          <p:cNvGrpSpPr/>
          <p:nvPr/>
        </p:nvGrpSpPr>
        <p:grpSpPr>
          <a:xfrm>
            <a:off x="7277257" y="2719297"/>
            <a:ext cx="286362" cy="375994"/>
            <a:chOff x="6314750" y="2680900"/>
            <a:chExt cx="265175" cy="348175"/>
          </a:xfrm>
        </p:grpSpPr>
        <p:sp>
          <p:nvSpPr>
            <p:cNvPr id="934" name="Google Shape;934;p64"/>
            <p:cNvSpPr/>
            <p:nvPr/>
          </p:nvSpPr>
          <p:spPr>
            <a:xfrm>
              <a:off x="6416700" y="2680900"/>
              <a:ext cx="61225" cy="41500"/>
            </a:xfrm>
            <a:custGeom>
              <a:rect b="b" l="l" r="r" t="t"/>
              <a:pathLst>
                <a:path extrusionOk="0" h="1660" w="2449">
                  <a:moveTo>
                    <a:pt x="0" y="1"/>
                  </a:moveTo>
                  <a:lnTo>
                    <a:pt x="0" y="1660"/>
                  </a:lnTo>
                  <a:lnTo>
                    <a:pt x="2448" y="1660"/>
                  </a:lnTo>
                  <a:lnTo>
                    <a:pt x="2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4"/>
            <p:cNvSpPr/>
            <p:nvPr/>
          </p:nvSpPr>
          <p:spPr>
            <a:xfrm>
              <a:off x="6396325" y="2865200"/>
              <a:ext cx="101975" cy="102000"/>
            </a:xfrm>
            <a:custGeom>
              <a:rect b="b" l="l" r="r" t="t"/>
              <a:pathLst>
                <a:path extrusionOk="0" h="4080" w="4079">
                  <a:moveTo>
                    <a:pt x="1633" y="1"/>
                  </a:moveTo>
                  <a:lnTo>
                    <a:pt x="1633" y="1631"/>
                  </a:lnTo>
                  <a:lnTo>
                    <a:pt x="1" y="1631"/>
                  </a:lnTo>
                  <a:lnTo>
                    <a:pt x="1" y="2447"/>
                  </a:lnTo>
                  <a:lnTo>
                    <a:pt x="1633" y="2447"/>
                  </a:lnTo>
                  <a:lnTo>
                    <a:pt x="1633" y="4080"/>
                  </a:lnTo>
                  <a:lnTo>
                    <a:pt x="2449" y="4080"/>
                  </a:lnTo>
                  <a:lnTo>
                    <a:pt x="2449" y="2448"/>
                  </a:lnTo>
                  <a:lnTo>
                    <a:pt x="4079" y="2448"/>
                  </a:lnTo>
                  <a:lnTo>
                    <a:pt x="4079" y="1632"/>
                  </a:lnTo>
                  <a:lnTo>
                    <a:pt x="2449" y="1632"/>
                  </a:lnTo>
                  <a:lnTo>
                    <a:pt x="24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4"/>
            <p:cNvSpPr/>
            <p:nvPr/>
          </p:nvSpPr>
          <p:spPr>
            <a:xfrm>
              <a:off x="6314750" y="2701975"/>
              <a:ext cx="265175" cy="327100"/>
            </a:xfrm>
            <a:custGeom>
              <a:rect b="b" l="l" r="r" t="t"/>
              <a:pathLst>
                <a:path extrusionOk="0" h="13084" w="10607">
                  <a:moveTo>
                    <a:pt x="8975" y="2449"/>
                  </a:moveTo>
                  <a:lnTo>
                    <a:pt x="8975" y="3264"/>
                  </a:lnTo>
                  <a:lnTo>
                    <a:pt x="1631" y="3264"/>
                  </a:lnTo>
                  <a:lnTo>
                    <a:pt x="1631" y="2449"/>
                  </a:lnTo>
                  <a:close/>
                  <a:moveTo>
                    <a:pt x="8975" y="4080"/>
                  </a:moveTo>
                  <a:lnTo>
                    <a:pt x="8975" y="4896"/>
                  </a:lnTo>
                  <a:lnTo>
                    <a:pt x="8159" y="4896"/>
                  </a:lnTo>
                  <a:lnTo>
                    <a:pt x="8159" y="4080"/>
                  </a:lnTo>
                  <a:close/>
                  <a:moveTo>
                    <a:pt x="7342" y="4080"/>
                  </a:moveTo>
                  <a:lnTo>
                    <a:pt x="7342" y="4898"/>
                  </a:lnTo>
                  <a:lnTo>
                    <a:pt x="1631" y="4898"/>
                  </a:lnTo>
                  <a:lnTo>
                    <a:pt x="1631" y="4080"/>
                  </a:lnTo>
                  <a:close/>
                  <a:moveTo>
                    <a:pt x="6526" y="5714"/>
                  </a:moveTo>
                  <a:lnTo>
                    <a:pt x="6526" y="7344"/>
                  </a:lnTo>
                  <a:lnTo>
                    <a:pt x="8159" y="7344"/>
                  </a:lnTo>
                  <a:lnTo>
                    <a:pt x="8159" y="9793"/>
                  </a:lnTo>
                  <a:lnTo>
                    <a:pt x="6526" y="9793"/>
                  </a:lnTo>
                  <a:lnTo>
                    <a:pt x="6526" y="11423"/>
                  </a:lnTo>
                  <a:lnTo>
                    <a:pt x="4078" y="11423"/>
                  </a:lnTo>
                  <a:lnTo>
                    <a:pt x="4078" y="9793"/>
                  </a:lnTo>
                  <a:lnTo>
                    <a:pt x="2448" y="9793"/>
                  </a:lnTo>
                  <a:lnTo>
                    <a:pt x="2448" y="7344"/>
                  </a:lnTo>
                  <a:lnTo>
                    <a:pt x="4078" y="7344"/>
                  </a:lnTo>
                  <a:lnTo>
                    <a:pt x="4078" y="5714"/>
                  </a:lnTo>
                  <a:close/>
                  <a:moveTo>
                    <a:pt x="0" y="1"/>
                  </a:moveTo>
                  <a:lnTo>
                    <a:pt x="0" y="13084"/>
                  </a:lnTo>
                  <a:lnTo>
                    <a:pt x="10607" y="13084"/>
                  </a:lnTo>
                  <a:lnTo>
                    <a:pt x="10607" y="1"/>
                  </a:lnTo>
                  <a:lnTo>
                    <a:pt x="7343" y="1"/>
                  </a:lnTo>
                  <a:lnTo>
                    <a:pt x="7343" y="1633"/>
                  </a:lnTo>
                  <a:lnTo>
                    <a:pt x="3264" y="1633"/>
                  </a:lnTo>
                  <a:lnTo>
                    <a:pt x="3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64"/>
          <p:cNvSpPr/>
          <p:nvPr/>
        </p:nvSpPr>
        <p:spPr>
          <a:xfrm>
            <a:off x="7253039" y="2118709"/>
            <a:ext cx="333527" cy="375967"/>
          </a:xfrm>
          <a:custGeom>
            <a:rect b="b" l="l" r="r" t="t"/>
            <a:pathLst>
              <a:path extrusionOk="0" h="13926" w="12354">
                <a:moveTo>
                  <a:pt x="5011" y="7373"/>
                </a:moveTo>
                <a:lnTo>
                  <a:pt x="5011" y="9004"/>
                </a:lnTo>
                <a:lnTo>
                  <a:pt x="3379" y="9004"/>
                </a:lnTo>
                <a:cubicBezTo>
                  <a:pt x="2933" y="8997"/>
                  <a:pt x="2576" y="8635"/>
                  <a:pt x="2576" y="8189"/>
                </a:cubicBezTo>
                <a:cubicBezTo>
                  <a:pt x="2576" y="7743"/>
                  <a:pt x="2933" y="7378"/>
                  <a:pt x="3379" y="7373"/>
                </a:cubicBezTo>
                <a:close/>
                <a:moveTo>
                  <a:pt x="6234" y="9820"/>
                </a:moveTo>
                <a:cubicBezTo>
                  <a:pt x="6459" y="9820"/>
                  <a:pt x="6643" y="10002"/>
                  <a:pt x="6643" y="10228"/>
                </a:cubicBezTo>
                <a:cubicBezTo>
                  <a:pt x="6643" y="10453"/>
                  <a:pt x="6459" y="10636"/>
                  <a:pt x="6234" y="10636"/>
                </a:cubicBezTo>
                <a:lnTo>
                  <a:pt x="5827" y="10636"/>
                </a:lnTo>
                <a:lnTo>
                  <a:pt x="5827" y="9820"/>
                </a:lnTo>
                <a:close/>
                <a:moveTo>
                  <a:pt x="4604" y="1"/>
                </a:moveTo>
                <a:cubicBezTo>
                  <a:pt x="3927" y="1"/>
                  <a:pt x="3379" y="549"/>
                  <a:pt x="3379" y="1224"/>
                </a:cubicBezTo>
                <a:cubicBezTo>
                  <a:pt x="3379" y="1901"/>
                  <a:pt x="3927" y="2449"/>
                  <a:pt x="4604" y="2449"/>
                </a:cubicBezTo>
                <a:lnTo>
                  <a:pt x="6234" y="2449"/>
                </a:lnTo>
                <a:cubicBezTo>
                  <a:pt x="6752" y="2447"/>
                  <a:pt x="7212" y="2120"/>
                  <a:pt x="7383" y="1633"/>
                </a:cubicBezTo>
                <a:lnTo>
                  <a:pt x="9090" y="1633"/>
                </a:lnTo>
                <a:cubicBezTo>
                  <a:pt x="10440" y="1633"/>
                  <a:pt x="11538" y="2758"/>
                  <a:pt x="11538" y="4108"/>
                </a:cubicBezTo>
                <a:cubicBezTo>
                  <a:pt x="11538" y="5457"/>
                  <a:pt x="10440" y="6555"/>
                  <a:pt x="9090" y="6555"/>
                </a:cubicBezTo>
                <a:lnTo>
                  <a:pt x="5827" y="6555"/>
                </a:lnTo>
                <a:lnTo>
                  <a:pt x="5827" y="5739"/>
                </a:lnTo>
                <a:lnTo>
                  <a:pt x="7702" y="5739"/>
                </a:lnTo>
                <a:cubicBezTo>
                  <a:pt x="9185" y="5739"/>
                  <a:pt x="10477" y="4730"/>
                  <a:pt x="10837" y="3292"/>
                </a:cubicBezTo>
                <a:lnTo>
                  <a:pt x="1" y="3292"/>
                </a:lnTo>
                <a:cubicBezTo>
                  <a:pt x="359" y="4730"/>
                  <a:pt x="1653" y="5739"/>
                  <a:pt x="3135" y="5739"/>
                </a:cubicBezTo>
                <a:lnTo>
                  <a:pt x="5011" y="5739"/>
                </a:lnTo>
                <a:lnTo>
                  <a:pt x="5011" y="6555"/>
                </a:lnTo>
                <a:lnTo>
                  <a:pt x="3379" y="6555"/>
                </a:lnTo>
                <a:cubicBezTo>
                  <a:pt x="2479" y="6555"/>
                  <a:pt x="1747" y="7287"/>
                  <a:pt x="1747" y="8187"/>
                </a:cubicBezTo>
                <a:cubicBezTo>
                  <a:pt x="1747" y="9089"/>
                  <a:pt x="2479" y="9819"/>
                  <a:pt x="3379" y="9819"/>
                </a:cubicBezTo>
                <a:lnTo>
                  <a:pt x="5011" y="9819"/>
                </a:lnTo>
                <a:lnTo>
                  <a:pt x="5011" y="10874"/>
                </a:lnTo>
                <a:lnTo>
                  <a:pt x="1985" y="13926"/>
                </a:lnTo>
                <a:lnTo>
                  <a:pt x="8851" y="13926"/>
                </a:lnTo>
                <a:lnTo>
                  <a:pt x="6387" y="11435"/>
                </a:lnTo>
                <a:cubicBezTo>
                  <a:pt x="6990" y="11359"/>
                  <a:pt x="7458" y="10850"/>
                  <a:pt x="7458" y="10228"/>
                </a:cubicBezTo>
                <a:cubicBezTo>
                  <a:pt x="7457" y="9551"/>
                  <a:pt x="6909" y="9004"/>
                  <a:pt x="6234" y="9003"/>
                </a:cubicBezTo>
                <a:lnTo>
                  <a:pt x="5825" y="9003"/>
                </a:lnTo>
                <a:lnTo>
                  <a:pt x="5825" y="7371"/>
                </a:lnTo>
                <a:lnTo>
                  <a:pt x="9090" y="7371"/>
                </a:lnTo>
                <a:cubicBezTo>
                  <a:pt x="10890" y="7371"/>
                  <a:pt x="12354" y="5907"/>
                  <a:pt x="12354" y="4108"/>
                </a:cubicBezTo>
                <a:cubicBezTo>
                  <a:pt x="12354" y="2308"/>
                  <a:pt x="10890" y="817"/>
                  <a:pt x="9090" y="817"/>
                </a:cubicBezTo>
                <a:lnTo>
                  <a:pt x="7383" y="817"/>
                </a:lnTo>
                <a:cubicBezTo>
                  <a:pt x="7212" y="329"/>
                  <a:pt x="6752" y="2"/>
                  <a:pt x="62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64"/>
          <p:cNvGrpSpPr/>
          <p:nvPr/>
        </p:nvGrpSpPr>
        <p:grpSpPr>
          <a:xfrm>
            <a:off x="8098494" y="2719297"/>
            <a:ext cx="286362" cy="375994"/>
            <a:chOff x="7075225" y="2680900"/>
            <a:chExt cx="265175" cy="348175"/>
          </a:xfrm>
        </p:grpSpPr>
        <p:sp>
          <p:nvSpPr>
            <p:cNvPr id="939" name="Google Shape;939;p64"/>
            <p:cNvSpPr/>
            <p:nvPr/>
          </p:nvSpPr>
          <p:spPr>
            <a:xfrm>
              <a:off x="7197600" y="2941700"/>
              <a:ext cx="20425" cy="35700"/>
            </a:xfrm>
            <a:custGeom>
              <a:rect b="b" l="l" r="r" t="t"/>
              <a:pathLst>
                <a:path extrusionOk="0" h="1428" w="817">
                  <a:moveTo>
                    <a:pt x="408" y="0"/>
                  </a:moveTo>
                  <a:lnTo>
                    <a:pt x="14" y="910"/>
                  </a:lnTo>
                  <a:cubicBezTo>
                    <a:pt x="5" y="945"/>
                    <a:pt x="1" y="981"/>
                    <a:pt x="1" y="1019"/>
                  </a:cubicBezTo>
                  <a:cubicBezTo>
                    <a:pt x="1" y="1243"/>
                    <a:pt x="184" y="1427"/>
                    <a:pt x="409" y="1427"/>
                  </a:cubicBezTo>
                  <a:lnTo>
                    <a:pt x="409" y="1427"/>
                  </a:lnTo>
                  <a:cubicBezTo>
                    <a:pt x="633" y="1427"/>
                    <a:pt x="817" y="1245"/>
                    <a:pt x="817" y="1020"/>
                  </a:cubicBezTo>
                  <a:cubicBezTo>
                    <a:pt x="817" y="977"/>
                    <a:pt x="809" y="934"/>
                    <a:pt x="797" y="894"/>
                  </a:cubicBezTo>
                  <a:lnTo>
                    <a:pt x="408" y="0"/>
                  </a:lnTo>
                  <a:close/>
                  <a:moveTo>
                    <a:pt x="409" y="1427"/>
                  </a:moveTo>
                  <a:cubicBezTo>
                    <a:pt x="408" y="1427"/>
                    <a:pt x="408" y="1427"/>
                    <a:pt x="408" y="1427"/>
                  </a:cubicBezTo>
                  <a:lnTo>
                    <a:pt x="409" y="1427"/>
                  </a:lnTo>
                  <a:cubicBezTo>
                    <a:pt x="409" y="1427"/>
                    <a:pt x="409" y="1427"/>
                    <a:pt x="409" y="142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4"/>
            <p:cNvSpPr/>
            <p:nvPr/>
          </p:nvSpPr>
          <p:spPr>
            <a:xfrm>
              <a:off x="7136425" y="2742775"/>
              <a:ext cx="142800" cy="61225"/>
            </a:xfrm>
            <a:custGeom>
              <a:rect b="b" l="l" r="r" t="t"/>
              <a:pathLst>
                <a:path extrusionOk="0" h="2449" w="5712">
                  <a:moveTo>
                    <a:pt x="1632" y="817"/>
                  </a:moveTo>
                  <a:lnTo>
                    <a:pt x="1632" y="1632"/>
                  </a:lnTo>
                  <a:lnTo>
                    <a:pt x="816" y="1632"/>
                  </a:lnTo>
                  <a:lnTo>
                    <a:pt x="816" y="817"/>
                  </a:lnTo>
                  <a:close/>
                  <a:moveTo>
                    <a:pt x="3262" y="817"/>
                  </a:moveTo>
                  <a:lnTo>
                    <a:pt x="3262" y="1632"/>
                  </a:lnTo>
                  <a:lnTo>
                    <a:pt x="2446" y="1632"/>
                  </a:lnTo>
                  <a:lnTo>
                    <a:pt x="2446" y="817"/>
                  </a:lnTo>
                  <a:close/>
                  <a:moveTo>
                    <a:pt x="4894" y="817"/>
                  </a:moveTo>
                  <a:lnTo>
                    <a:pt x="4894" y="1632"/>
                  </a:lnTo>
                  <a:lnTo>
                    <a:pt x="4078" y="1632"/>
                  </a:lnTo>
                  <a:lnTo>
                    <a:pt x="4078" y="817"/>
                  </a:lnTo>
                  <a:close/>
                  <a:moveTo>
                    <a:pt x="0" y="1"/>
                  </a:moveTo>
                  <a:lnTo>
                    <a:pt x="0" y="2448"/>
                  </a:lnTo>
                  <a:lnTo>
                    <a:pt x="5711" y="2448"/>
                  </a:lnTo>
                  <a:lnTo>
                    <a:pt x="57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4"/>
            <p:cNvSpPr/>
            <p:nvPr/>
          </p:nvSpPr>
          <p:spPr>
            <a:xfrm>
              <a:off x="7156800" y="2865200"/>
              <a:ext cx="102025" cy="163875"/>
            </a:xfrm>
            <a:custGeom>
              <a:rect b="b" l="l" r="r" t="t"/>
              <a:pathLst>
                <a:path extrusionOk="0" h="6555" w="4081">
                  <a:moveTo>
                    <a:pt x="2040" y="1017"/>
                  </a:moveTo>
                  <a:lnTo>
                    <a:pt x="3194" y="3670"/>
                  </a:lnTo>
                  <a:cubicBezTo>
                    <a:pt x="3475" y="4467"/>
                    <a:pt x="2885" y="5303"/>
                    <a:pt x="2040" y="5303"/>
                  </a:cubicBezTo>
                  <a:cubicBezTo>
                    <a:pt x="1195" y="5303"/>
                    <a:pt x="605" y="4467"/>
                    <a:pt x="887" y="3670"/>
                  </a:cubicBezTo>
                  <a:lnTo>
                    <a:pt x="2040" y="1017"/>
                  </a:lnTo>
                  <a:close/>
                  <a:moveTo>
                    <a:pt x="1" y="1"/>
                  </a:moveTo>
                  <a:lnTo>
                    <a:pt x="1" y="6555"/>
                  </a:lnTo>
                  <a:lnTo>
                    <a:pt x="4080" y="6555"/>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4"/>
            <p:cNvSpPr/>
            <p:nvPr/>
          </p:nvSpPr>
          <p:spPr>
            <a:xfrm>
              <a:off x="7075225" y="2680900"/>
              <a:ext cx="265175" cy="245525"/>
            </a:xfrm>
            <a:custGeom>
              <a:rect b="b" l="l" r="r" t="t"/>
              <a:pathLst>
                <a:path extrusionOk="0" h="9821" w="10607">
                  <a:moveTo>
                    <a:pt x="8975" y="1660"/>
                  </a:moveTo>
                  <a:lnTo>
                    <a:pt x="8975" y="5741"/>
                  </a:lnTo>
                  <a:lnTo>
                    <a:pt x="1632" y="5741"/>
                  </a:lnTo>
                  <a:lnTo>
                    <a:pt x="1632" y="1660"/>
                  </a:lnTo>
                  <a:close/>
                  <a:moveTo>
                    <a:pt x="0" y="1"/>
                  </a:moveTo>
                  <a:lnTo>
                    <a:pt x="0" y="9820"/>
                  </a:lnTo>
                  <a:lnTo>
                    <a:pt x="2448" y="9820"/>
                  </a:lnTo>
                  <a:lnTo>
                    <a:pt x="2448" y="7373"/>
                  </a:lnTo>
                  <a:lnTo>
                    <a:pt x="1632" y="7373"/>
                  </a:lnTo>
                  <a:lnTo>
                    <a:pt x="1632" y="6555"/>
                  </a:lnTo>
                  <a:lnTo>
                    <a:pt x="8975" y="6555"/>
                  </a:lnTo>
                  <a:lnTo>
                    <a:pt x="8975" y="7373"/>
                  </a:lnTo>
                  <a:lnTo>
                    <a:pt x="8159" y="7373"/>
                  </a:lnTo>
                  <a:lnTo>
                    <a:pt x="8159" y="9820"/>
                  </a:lnTo>
                  <a:lnTo>
                    <a:pt x="10607" y="9820"/>
                  </a:lnTo>
                  <a:lnTo>
                    <a:pt x="10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4"/>
          <p:cNvGrpSpPr/>
          <p:nvPr/>
        </p:nvGrpSpPr>
        <p:grpSpPr>
          <a:xfrm>
            <a:off x="8098305" y="2118792"/>
            <a:ext cx="286605" cy="375967"/>
            <a:chOff x="7075050" y="2124825"/>
            <a:chExt cx="265400" cy="348150"/>
          </a:xfrm>
        </p:grpSpPr>
        <p:sp>
          <p:nvSpPr>
            <p:cNvPr id="944" name="Google Shape;944;p64"/>
            <p:cNvSpPr/>
            <p:nvPr/>
          </p:nvSpPr>
          <p:spPr>
            <a:xfrm>
              <a:off x="7152800" y="2288700"/>
              <a:ext cx="106025" cy="102025"/>
            </a:xfrm>
            <a:custGeom>
              <a:rect b="b" l="l" r="r" t="t"/>
              <a:pathLst>
                <a:path extrusionOk="0" h="4081" w="4241">
                  <a:moveTo>
                    <a:pt x="1793" y="816"/>
                  </a:moveTo>
                  <a:lnTo>
                    <a:pt x="1793" y="1632"/>
                  </a:lnTo>
                  <a:lnTo>
                    <a:pt x="977" y="1632"/>
                  </a:lnTo>
                  <a:lnTo>
                    <a:pt x="977" y="816"/>
                  </a:lnTo>
                  <a:close/>
                  <a:moveTo>
                    <a:pt x="3423" y="816"/>
                  </a:moveTo>
                  <a:lnTo>
                    <a:pt x="3423" y="1632"/>
                  </a:lnTo>
                  <a:lnTo>
                    <a:pt x="2607" y="1632"/>
                  </a:lnTo>
                  <a:lnTo>
                    <a:pt x="2607" y="816"/>
                  </a:lnTo>
                  <a:close/>
                  <a:moveTo>
                    <a:pt x="2607" y="2448"/>
                  </a:moveTo>
                  <a:lnTo>
                    <a:pt x="2607" y="3264"/>
                  </a:lnTo>
                  <a:lnTo>
                    <a:pt x="1791" y="3264"/>
                  </a:lnTo>
                  <a:lnTo>
                    <a:pt x="1791" y="2448"/>
                  </a:lnTo>
                  <a:close/>
                  <a:moveTo>
                    <a:pt x="2200" y="0"/>
                  </a:moveTo>
                  <a:cubicBezTo>
                    <a:pt x="1375" y="0"/>
                    <a:pt x="631" y="498"/>
                    <a:pt x="316" y="1259"/>
                  </a:cubicBezTo>
                  <a:cubicBezTo>
                    <a:pt x="0" y="2022"/>
                    <a:pt x="174" y="2900"/>
                    <a:pt x="757" y="3483"/>
                  </a:cubicBezTo>
                  <a:cubicBezTo>
                    <a:pt x="1148" y="3873"/>
                    <a:pt x="1670" y="4080"/>
                    <a:pt x="2201" y="4080"/>
                  </a:cubicBezTo>
                  <a:cubicBezTo>
                    <a:pt x="2464" y="4080"/>
                    <a:pt x="2729" y="4029"/>
                    <a:pt x="2981" y="3925"/>
                  </a:cubicBezTo>
                  <a:cubicBezTo>
                    <a:pt x="3743" y="3609"/>
                    <a:pt x="4240" y="2865"/>
                    <a:pt x="4240" y="2039"/>
                  </a:cubicBezTo>
                  <a:cubicBezTo>
                    <a:pt x="4239" y="914"/>
                    <a:pt x="3327" y="2"/>
                    <a:pt x="2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4"/>
            <p:cNvSpPr/>
            <p:nvPr/>
          </p:nvSpPr>
          <p:spPr>
            <a:xfrm>
              <a:off x="7075050" y="2124825"/>
              <a:ext cx="265400" cy="348150"/>
            </a:xfrm>
            <a:custGeom>
              <a:rect b="b" l="l" r="r" t="t"/>
              <a:pathLst>
                <a:path extrusionOk="0" h="13926" w="10616">
                  <a:moveTo>
                    <a:pt x="5719" y="4924"/>
                  </a:moveTo>
                  <a:lnTo>
                    <a:pt x="5719" y="5781"/>
                  </a:lnTo>
                  <a:cubicBezTo>
                    <a:pt x="6189" y="5847"/>
                    <a:pt x="6633" y="6032"/>
                    <a:pt x="7013" y="6316"/>
                  </a:cubicBezTo>
                  <a:lnTo>
                    <a:pt x="7617" y="5711"/>
                  </a:lnTo>
                  <a:lnTo>
                    <a:pt x="8195" y="6289"/>
                  </a:lnTo>
                  <a:lnTo>
                    <a:pt x="7590" y="6892"/>
                  </a:lnTo>
                  <a:cubicBezTo>
                    <a:pt x="7874" y="7272"/>
                    <a:pt x="8059" y="7718"/>
                    <a:pt x="8125" y="8187"/>
                  </a:cubicBezTo>
                  <a:lnTo>
                    <a:pt x="8982" y="8187"/>
                  </a:lnTo>
                  <a:lnTo>
                    <a:pt x="8982" y="9003"/>
                  </a:lnTo>
                  <a:lnTo>
                    <a:pt x="8125" y="9003"/>
                  </a:lnTo>
                  <a:cubicBezTo>
                    <a:pt x="8057" y="9473"/>
                    <a:pt x="7874" y="9918"/>
                    <a:pt x="7588" y="10298"/>
                  </a:cubicBezTo>
                  <a:lnTo>
                    <a:pt x="8194" y="10902"/>
                  </a:lnTo>
                  <a:lnTo>
                    <a:pt x="7617" y="11479"/>
                  </a:lnTo>
                  <a:lnTo>
                    <a:pt x="7012" y="10874"/>
                  </a:lnTo>
                  <a:cubicBezTo>
                    <a:pt x="6632" y="11158"/>
                    <a:pt x="6187" y="11343"/>
                    <a:pt x="5719" y="11409"/>
                  </a:cubicBezTo>
                  <a:lnTo>
                    <a:pt x="5719" y="12267"/>
                  </a:lnTo>
                  <a:lnTo>
                    <a:pt x="4903" y="12267"/>
                  </a:lnTo>
                  <a:lnTo>
                    <a:pt x="4903" y="11409"/>
                  </a:lnTo>
                  <a:cubicBezTo>
                    <a:pt x="4432" y="11343"/>
                    <a:pt x="3988" y="11158"/>
                    <a:pt x="3608" y="10874"/>
                  </a:cubicBezTo>
                  <a:lnTo>
                    <a:pt x="3003" y="11478"/>
                  </a:lnTo>
                  <a:lnTo>
                    <a:pt x="2426" y="10902"/>
                  </a:lnTo>
                  <a:lnTo>
                    <a:pt x="3031" y="10298"/>
                  </a:lnTo>
                  <a:cubicBezTo>
                    <a:pt x="2746" y="9918"/>
                    <a:pt x="2563" y="9473"/>
                    <a:pt x="2495" y="9003"/>
                  </a:cubicBezTo>
                  <a:lnTo>
                    <a:pt x="1638" y="9003"/>
                  </a:lnTo>
                  <a:lnTo>
                    <a:pt x="1638" y="8187"/>
                  </a:lnTo>
                  <a:lnTo>
                    <a:pt x="2497" y="8187"/>
                  </a:lnTo>
                  <a:cubicBezTo>
                    <a:pt x="2564" y="7718"/>
                    <a:pt x="2748" y="7272"/>
                    <a:pt x="3031" y="6892"/>
                  </a:cubicBezTo>
                  <a:lnTo>
                    <a:pt x="2428" y="6289"/>
                  </a:lnTo>
                  <a:lnTo>
                    <a:pt x="3004" y="5711"/>
                  </a:lnTo>
                  <a:lnTo>
                    <a:pt x="3608" y="6316"/>
                  </a:lnTo>
                  <a:cubicBezTo>
                    <a:pt x="3988" y="6032"/>
                    <a:pt x="4434" y="5847"/>
                    <a:pt x="4903" y="5781"/>
                  </a:cubicBezTo>
                  <a:lnTo>
                    <a:pt x="4903" y="4924"/>
                  </a:lnTo>
                  <a:close/>
                  <a:moveTo>
                    <a:pt x="5310" y="1"/>
                  </a:moveTo>
                  <a:lnTo>
                    <a:pt x="1404" y="5014"/>
                  </a:lnTo>
                  <a:cubicBezTo>
                    <a:pt x="499" y="5986"/>
                    <a:pt x="0" y="7267"/>
                    <a:pt x="7" y="8594"/>
                  </a:cubicBezTo>
                  <a:cubicBezTo>
                    <a:pt x="7" y="11520"/>
                    <a:pt x="2386" y="13926"/>
                    <a:pt x="5310" y="13926"/>
                  </a:cubicBezTo>
                  <a:cubicBezTo>
                    <a:pt x="8235" y="13926"/>
                    <a:pt x="10614" y="11520"/>
                    <a:pt x="10614" y="8594"/>
                  </a:cubicBezTo>
                  <a:cubicBezTo>
                    <a:pt x="10615" y="7512"/>
                    <a:pt x="10284" y="6455"/>
                    <a:pt x="9665" y="5567"/>
                  </a:cubicBezTo>
                  <a:lnTo>
                    <a:pt x="9666" y="5567"/>
                  </a:lnTo>
                  <a:cubicBezTo>
                    <a:pt x="9534" y="5380"/>
                    <a:pt x="9389" y="5200"/>
                    <a:pt x="9233" y="5033"/>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64"/>
          <p:cNvGrpSpPr/>
          <p:nvPr/>
        </p:nvGrpSpPr>
        <p:grpSpPr>
          <a:xfrm>
            <a:off x="6425269" y="2136151"/>
            <a:ext cx="375967" cy="341464"/>
            <a:chOff x="5525800" y="2140900"/>
            <a:chExt cx="348150" cy="316200"/>
          </a:xfrm>
        </p:grpSpPr>
        <p:sp>
          <p:nvSpPr>
            <p:cNvPr id="947" name="Google Shape;947;p64"/>
            <p:cNvSpPr/>
            <p:nvPr/>
          </p:nvSpPr>
          <p:spPr>
            <a:xfrm>
              <a:off x="5525800" y="2310200"/>
              <a:ext cx="348150" cy="146900"/>
            </a:xfrm>
            <a:custGeom>
              <a:rect b="b" l="l" r="r" t="t"/>
              <a:pathLst>
                <a:path extrusionOk="0" h="5876" w="13926">
                  <a:moveTo>
                    <a:pt x="4924" y="0"/>
                  </a:moveTo>
                  <a:cubicBezTo>
                    <a:pt x="4250" y="0"/>
                    <a:pt x="3576" y="237"/>
                    <a:pt x="3038" y="709"/>
                  </a:cubicBezTo>
                  <a:lnTo>
                    <a:pt x="1803" y="1796"/>
                  </a:lnTo>
                  <a:lnTo>
                    <a:pt x="1" y="1796"/>
                  </a:lnTo>
                  <a:lnTo>
                    <a:pt x="1" y="5875"/>
                  </a:lnTo>
                  <a:lnTo>
                    <a:pt x="9141" y="5875"/>
                  </a:lnTo>
                  <a:lnTo>
                    <a:pt x="13925" y="2291"/>
                  </a:lnTo>
                  <a:cubicBezTo>
                    <a:pt x="13612" y="1851"/>
                    <a:pt x="13103" y="1614"/>
                    <a:pt x="12589" y="1614"/>
                  </a:cubicBezTo>
                  <a:cubicBezTo>
                    <a:pt x="12279" y="1614"/>
                    <a:pt x="11968" y="1700"/>
                    <a:pt x="11696" y="1879"/>
                  </a:cubicBezTo>
                  <a:lnTo>
                    <a:pt x="9346" y="3426"/>
                  </a:lnTo>
                  <a:lnTo>
                    <a:pt x="6147" y="3426"/>
                  </a:lnTo>
                  <a:lnTo>
                    <a:pt x="6147" y="2610"/>
                  </a:lnTo>
                  <a:lnTo>
                    <a:pt x="8187" y="2610"/>
                  </a:lnTo>
                  <a:cubicBezTo>
                    <a:pt x="8188" y="2610"/>
                    <a:pt x="8189" y="2610"/>
                    <a:pt x="8190" y="2610"/>
                  </a:cubicBezTo>
                  <a:cubicBezTo>
                    <a:pt x="9089" y="2610"/>
                    <a:pt x="9819" y="1880"/>
                    <a:pt x="9819" y="980"/>
                  </a:cubicBezTo>
                  <a:lnTo>
                    <a:pt x="7271" y="980"/>
                  </a:lnTo>
                  <a:cubicBezTo>
                    <a:pt x="7172" y="980"/>
                    <a:pt x="7077" y="943"/>
                    <a:pt x="7003" y="878"/>
                  </a:cubicBezTo>
                  <a:lnTo>
                    <a:pt x="6810" y="709"/>
                  </a:lnTo>
                  <a:cubicBezTo>
                    <a:pt x="6273" y="237"/>
                    <a:pt x="5598" y="0"/>
                    <a:pt x="49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4"/>
            <p:cNvSpPr/>
            <p:nvPr/>
          </p:nvSpPr>
          <p:spPr>
            <a:xfrm>
              <a:off x="5687375" y="2140900"/>
              <a:ext cx="106550" cy="153025"/>
            </a:xfrm>
            <a:custGeom>
              <a:rect b="b" l="l" r="r" t="t"/>
              <a:pathLst>
                <a:path extrusionOk="0" h="6121" w="4262">
                  <a:moveTo>
                    <a:pt x="2131" y="0"/>
                  </a:moveTo>
                  <a:lnTo>
                    <a:pt x="363" y="3060"/>
                  </a:lnTo>
                  <a:cubicBezTo>
                    <a:pt x="0" y="3693"/>
                    <a:pt x="0" y="4470"/>
                    <a:pt x="366" y="5101"/>
                  </a:cubicBezTo>
                  <a:cubicBezTo>
                    <a:pt x="730" y="5730"/>
                    <a:pt x="1403" y="6119"/>
                    <a:pt x="2131" y="6120"/>
                  </a:cubicBezTo>
                  <a:cubicBezTo>
                    <a:pt x="2860" y="6119"/>
                    <a:pt x="3534" y="5730"/>
                    <a:pt x="3898" y="5101"/>
                  </a:cubicBezTo>
                  <a:cubicBezTo>
                    <a:pt x="4262" y="4470"/>
                    <a:pt x="4262" y="3693"/>
                    <a:pt x="3899" y="3062"/>
                  </a:cubicBezTo>
                  <a:lnTo>
                    <a:pt x="21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4"/>
          <p:cNvGrpSpPr/>
          <p:nvPr/>
        </p:nvGrpSpPr>
        <p:grpSpPr>
          <a:xfrm>
            <a:off x="5647714" y="2118792"/>
            <a:ext cx="294219" cy="376021"/>
            <a:chOff x="4805775" y="2124825"/>
            <a:chExt cx="272450" cy="348200"/>
          </a:xfrm>
        </p:grpSpPr>
        <p:sp>
          <p:nvSpPr>
            <p:cNvPr id="950" name="Google Shape;950;p64"/>
            <p:cNvSpPr/>
            <p:nvPr/>
          </p:nvSpPr>
          <p:spPr>
            <a:xfrm>
              <a:off x="4954475" y="2309100"/>
              <a:ext cx="63975" cy="91800"/>
            </a:xfrm>
            <a:custGeom>
              <a:rect b="b" l="l" r="r" t="t"/>
              <a:pathLst>
                <a:path extrusionOk="0" h="3672" w="2559">
                  <a:moveTo>
                    <a:pt x="1279" y="0"/>
                  </a:moveTo>
                  <a:lnTo>
                    <a:pt x="218" y="1837"/>
                  </a:lnTo>
                  <a:cubicBezTo>
                    <a:pt x="0" y="2216"/>
                    <a:pt x="0" y="2682"/>
                    <a:pt x="219" y="3060"/>
                  </a:cubicBezTo>
                  <a:cubicBezTo>
                    <a:pt x="439" y="3439"/>
                    <a:pt x="842" y="3671"/>
                    <a:pt x="1279" y="3671"/>
                  </a:cubicBezTo>
                  <a:cubicBezTo>
                    <a:pt x="1715" y="3671"/>
                    <a:pt x="2119" y="3439"/>
                    <a:pt x="2339" y="3060"/>
                  </a:cubicBezTo>
                  <a:cubicBezTo>
                    <a:pt x="2557" y="2682"/>
                    <a:pt x="2558" y="2216"/>
                    <a:pt x="2340" y="1837"/>
                  </a:cubicBezTo>
                  <a:lnTo>
                    <a:pt x="1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4"/>
            <p:cNvSpPr/>
            <p:nvPr/>
          </p:nvSpPr>
          <p:spPr>
            <a:xfrm>
              <a:off x="4805775" y="2124825"/>
              <a:ext cx="272450" cy="348200"/>
            </a:xfrm>
            <a:custGeom>
              <a:rect b="b" l="l" r="r" t="t"/>
              <a:pathLst>
                <a:path extrusionOk="0" h="13928" w="10898">
                  <a:moveTo>
                    <a:pt x="7227" y="5739"/>
                  </a:moveTo>
                  <a:lnTo>
                    <a:pt x="8995" y="8801"/>
                  </a:lnTo>
                  <a:cubicBezTo>
                    <a:pt x="9358" y="9432"/>
                    <a:pt x="9358" y="10209"/>
                    <a:pt x="8992" y="10840"/>
                  </a:cubicBezTo>
                  <a:cubicBezTo>
                    <a:pt x="8628" y="11471"/>
                    <a:pt x="7956" y="11859"/>
                    <a:pt x="7227" y="11859"/>
                  </a:cubicBezTo>
                  <a:cubicBezTo>
                    <a:pt x="6499" y="11858"/>
                    <a:pt x="5825" y="11471"/>
                    <a:pt x="5461" y="10840"/>
                  </a:cubicBezTo>
                  <a:cubicBezTo>
                    <a:pt x="5096" y="10209"/>
                    <a:pt x="5096" y="9432"/>
                    <a:pt x="5459" y="8801"/>
                  </a:cubicBezTo>
                  <a:lnTo>
                    <a:pt x="7227" y="5739"/>
                  </a:lnTo>
                  <a:close/>
                  <a:moveTo>
                    <a:pt x="6206" y="1"/>
                  </a:moveTo>
                  <a:cubicBezTo>
                    <a:pt x="5869" y="1"/>
                    <a:pt x="5595" y="275"/>
                    <a:pt x="5595" y="613"/>
                  </a:cubicBezTo>
                  <a:lnTo>
                    <a:pt x="5595" y="4924"/>
                  </a:lnTo>
                  <a:lnTo>
                    <a:pt x="4779" y="4924"/>
                  </a:lnTo>
                  <a:lnTo>
                    <a:pt x="4779" y="1429"/>
                  </a:lnTo>
                  <a:cubicBezTo>
                    <a:pt x="4779" y="1091"/>
                    <a:pt x="4506" y="817"/>
                    <a:pt x="4167" y="817"/>
                  </a:cubicBezTo>
                  <a:cubicBezTo>
                    <a:pt x="3829" y="817"/>
                    <a:pt x="3555" y="1091"/>
                    <a:pt x="3555" y="1429"/>
                  </a:cubicBezTo>
                  <a:lnTo>
                    <a:pt x="3555" y="8391"/>
                  </a:lnTo>
                  <a:lnTo>
                    <a:pt x="1569" y="6405"/>
                  </a:lnTo>
                  <a:cubicBezTo>
                    <a:pt x="1400" y="6235"/>
                    <a:pt x="1178" y="6149"/>
                    <a:pt x="955" y="6149"/>
                  </a:cubicBezTo>
                  <a:cubicBezTo>
                    <a:pt x="747" y="6149"/>
                    <a:pt x="538" y="6224"/>
                    <a:pt x="373" y="6376"/>
                  </a:cubicBezTo>
                  <a:cubicBezTo>
                    <a:pt x="32" y="6690"/>
                    <a:pt x="0" y="7216"/>
                    <a:pt x="301" y="7569"/>
                  </a:cubicBezTo>
                  <a:lnTo>
                    <a:pt x="4372" y="12366"/>
                  </a:lnTo>
                  <a:lnTo>
                    <a:pt x="4372" y="13927"/>
                  </a:lnTo>
                  <a:lnTo>
                    <a:pt x="10082" y="13927"/>
                  </a:lnTo>
                  <a:lnTo>
                    <a:pt x="10082" y="12545"/>
                  </a:lnTo>
                  <a:lnTo>
                    <a:pt x="10898" y="11019"/>
                  </a:lnTo>
                  <a:lnTo>
                    <a:pt x="10898" y="2245"/>
                  </a:lnTo>
                  <a:cubicBezTo>
                    <a:pt x="10898" y="1907"/>
                    <a:pt x="10624" y="1633"/>
                    <a:pt x="10287" y="1633"/>
                  </a:cubicBezTo>
                  <a:cubicBezTo>
                    <a:pt x="9949" y="1633"/>
                    <a:pt x="9675" y="1907"/>
                    <a:pt x="9675" y="2245"/>
                  </a:cubicBezTo>
                  <a:lnTo>
                    <a:pt x="9675" y="4924"/>
                  </a:lnTo>
                  <a:lnTo>
                    <a:pt x="8859" y="4924"/>
                  </a:lnTo>
                  <a:lnTo>
                    <a:pt x="8859" y="1429"/>
                  </a:lnTo>
                  <a:cubicBezTo>
                    <a:pt x="8859" y="1091"/>
                    <a:pt x="8585" y="817"/>
                    <a:pt x="8247" y="817"/>
                  </a:cubicBezTo>
                  <a:cubicBezTo>
                    <a:pt x="7908" y="817"/>
                    <a:pt x="7634" y="1091"/>
                    <a:pt x="7634" y="1429"/>
                  </a:cubicBezTo>
                  <a:lnTo>
                    <a:pt x="7634" y="4924"/>
                  </a:lnTo>
                  <a:lnTo>
                    <a:pt x="6818" y="4924"/>
                  </a:lnTo>
                  <a:lnTo>
                    <a:pt x="6818" y="613"/>
                  </a:lnTo>
                  <a:cubicBezTo>
                    <a:pt x="6818" y="275"/>
                    <a:pt x="6545" y="1"/>
                    <a:pt x="6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64"/>
          <p:cNvGrpSpPr/>
          <p:nvPr/>
        </p:nvGrpSpPr>
        <p:grpSpPr>
          <a:xfrm>
            <a:off x="4835063" y="2118792"/>
            <a:ext cx="286605" cy="375967"/>
            <a:chOff x="4053250" y="2124825"/>
            <a:chExt cx="265400" cy="348150"/>
          </a:xfrm>
        </p:grpSpPr>
        <p:sp>
          <p:nvSpPr>
            <p:cNvPr id="953" name="Google Shape;953;p64"/>
            <p:cNvSpPr/>
            <p:nvPr/>
          </p:nvSpPr>
          <p:spPr>
            <a:xfrm>
              <a:off x="4114625" y="2268300"/>
              <a:ext cx="142800" cy="142800"/>
            </a:xfrm>
            <a:custGeom>
              <a:rect b="b" l="l" r="r" t="t"/>
              <a:pathLst>
                <a:path extrusionOk="0" h="5712" w="5712">
                  <a:moveTo>
                    <a:pt x="3264" y="816"/>
                  </a:moveTo>
                  <a:lnTo>
                    <a:pt x="3264" y="2448"/>
                  </a:lnTo>
                  <a:lnTo>
                    <a:pt x="4896" y="2448"/>
                  </a:lnTo>
                  <a:lnTo>
                    <a:pt x="4896" y="3264"/>
                  </a:lnTo>
                  <a:lnTo>
                    <a:pt x="3264" y="3264"/>
                  </a:lnTo>
                  <a:lnTo>
                    <a:pt x="3264" y="4896"/>
                  </a:lnTo>
                  <a:lnTo>
                    <a:pt x="2448" y="4896"/>
                  </a:lnTo>
                  <a:lnTo>
                    <a:pt x="2448" y="3264"/>
                  </a:lnTo>
                  <a:lnTo>
                    <a:pt x="818" y="3264"/>
                  </a:lnTo>
                  <a:lnTo>
                    <a:pt x="818" y="2448"/>
                  </a:lnTo>
                  <a:lnTo>
                    <a:pt x="2448" y="2448"/>
                  </a:lnTo>
                  <a:lnTo>
                    <a:pt x="2448" y="816"/>
                  </a:lnTo>
                  <a:close/>
                  <a:moveTo>
                    <a:pt x="2855" y="0"/>
                  </a:moveTo>
                  <a:cubicBezTo>
                    <a:pt x="1281" y="0"/>
                    <a:pt x="0" y="1281"/>
                    <a:pt x="0" y="2855"/>
                  </a:cubicBezTo>
                  <a:cubicBezTo>
                    <a:pt x="0" y="4431"/>
                    <a:pt x="1281" y="5712"/>
                    <a:pt x="2855" y="5712"/>
                  </a:cubicBezTo>
                  <a:cubicBezTo>
                    <a:pt x="4430" y="5712"/>
                    <a:pt x="5712" y="4431"/>
                    <a:pt x="5712" y="2857"/>
                  </a:cubicBezTo>
                  <a:cubicBezTo>
                    <a:pt x="5712" y="1281"/>
                    <a:pt x="4430" y="0"/>
                    <a:pt x="2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4"/>
            <p:cNvSpPr/>
            <p:nvPr/>
          </p:nvSpPr>
          <p:spPr>
            <a:xfrm>
              <a:off x="4053250" y="2124825"/>
              <a:ext cx="265400" cy="348150"/>
            </a:xfrm>
            <a:custGeom>
              <a:rect b="b" l="l" r="r" t="t"/>
              <a:pathLst>
                <a:path extrusionOk="0" h="13926" w="10616">
                  <a:moveTo>
                    <a:pt x="5310" y="4924"/>
                  </a:moveTo>
                  <a:cubicBezTo>
                    <a:pt x="7335" y="4924"/>
                    <a:pt x="8983" y="6571"/>
                    <a:pt x="8983" y="8594"/>
                  </a:cubicBezTo>
                  <a:cubicBezTo>
                    <a:pt x="8983" y="10619"/>
                    <a:pt x="7335" y="12267"/>
                    <a:pt x="5310" y="12267"/>
                  </a:cubicBezTo>
                  <a:cubicBezTo>
                    <a:pt x="3284" y="12267"/>
                    <a:pt x="1638" y="10620"/>
                    <a:pt x="1638" y="8594"/>
                  </a:cubicBezTo>
                  <a:cubicBezTo>
                    <a:pt x="1638" y="6570"/>
                    <a:pt x="3286" y="4924"/>
                    <a:pt x="5310" y="4924"/>
                  </a:cubicBezTo>
                  <a:close/>
                  <a:moveTo>
                    <a:pt x="5310" y="1"/>
                  </a:moveTo>
                  <a:lnTo>
                    <a:pt x="1404" y="5014"/>
                  </a:lnTo>
                  <a:cubicBezTo>
                    <a:pt x="501" y="5986"/>
                    <a:pt x="1" y="7267"/>
                    <a:pt x="8" y="8594"/>
                  </a:cubicBezTo>
                  <a:cubicBezTo>
                    <a:pt x="8" y="11520"/>
                    <a:pt x="2387" y="13926"/>
                    <a:pt x="5310" y="13926"/>
                  </a:cubicBezTo>
                  <a:cubicBezTo>
                    <a:pt x="8235" y="13926"/>
                    <a:pt x="10614" y="11520"/>
                    <a:pt x="10614" y="8594"/>
                  </a:cubicBezTo>
                  <a:cubicBezTo>
                    <a:pt x="10616" y="7513"/>
                    <a:pt x="10286" y="6455"/>
                    <a:pt x="9665" y="5567"/>
                  </a:cubicBezTo>
                  <a:cubicBezTo>
                    <a:pt x="9533" y="5380"/>
                    <a:pt x="9390" y="5200"/>
                    <a:pt x="9233" y="5033"/>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64"/>
          <p:cNvGrpSpPr/>
          <p:nvPr/>
        </p:nvGrpSpPr>
        <p:grpSpPr>
          <a:xfrm>
            <a:off x="4000327" y="2118792"/>
            <a:ext cx="330422" cy="375967"/>
            <a:chOff x="3280275" y="2124825"/>
            <a:chExt cx="305975" cy="348150"/>
          </a:xfrm>
        </p:grpSpPr>
        <p:sp>
          <p:nvSpPr>
            <p:cNvPr id="956" name="Google Shape;956;p64"/>
            <p:cNvSpPr/>
            <p:nvPr/>
          </p:nvSpPr>
          <p:spPr>
            <a:xfrm>
              <a:off x="3504625" y="2124825"/>
              <a:ext cx="81625" cy="306675"/>
            </a:xfrm>
            <a:custGeom>
              <a:rect b="b" l="l" r="r" t="t"/>
              <a:pathLst>
                <a:path extrusionOk="0" h="12267" w="3265">
                  <a:moveTo>
                    <a:pt x="2449" y="1"/>
                  </a:moveTo>
                  <a:lnTo>
                    <a:pt x="2449" y="10228"/>
                  </a:lnTo>
                  <a:cubicBezTo>
                    <a:pt x="2449" y="10902"/>
                    <a:pt x="1902" y="11451"/>
                    <a:pt x="1227" y="11451"/>
                  </a:cubicBezTo>
                  <a:cubicBezTo>
                    <a:pt x="1226" y="11451"/>
                    <a:pt x="1225" y="11451"/>
                    <a:pt x="1224" y="11451"/>
                  </a:cubicBezTo>
                  <a:lnTo>
                    <a:pt x="1" y="11451"/>
                  </a:lnTo>
                  <a:lnTo>
                    <a:pt x="1" y="12267"/>
                  </a:lnTo>
                  <a:lnTo>
                    <a:pt x="1224" y="12267"/>
                  </a:lnTo>
                  <a:cubicBezTo>
                    <a:pt x="2351" y="12267"/>
                    <a:pt x="3263" y="11353"/>
                    <a:pt x="3265" y="10228"/>
                  </a:cubicBezTo>
                  <a:lnTo>
                    <a:pt x="32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4"/>
            <p:cNvSpPr/>
            <p:nvPr/>
          </p:nvSpPr>
          <p:spPr>
            <a:xfrm>
              <a:off x="3280275" y="2124825"/>
              <a:ext cx="244775" cy="348150"/>
            </a:xfrm>
            <a:custGeom>
              <a:rect b="b" l="l" r="r" t="t"/>
              <a:pathLst>
                <a:path extrusionOk="0" h="13926" w="9791">
                  <a:moveTo>
                    <a:pt x="5099" y="1"/>
                  </a:moveTo>
                  <a:cubicBezTo>
                    <a:pt x="4761" y="1"/>
                    <a:pt x="4487" y="275"/>
                    <a:pt x="4487" y="613"/>
                  </a:cubicBezTo>
                  <a:lnTo>
                    <a:pt x="4487" y="4924"/>
                  </a:lnTo>
                  <a:lnTo>
                    <a:pt x="3671" y="4924"/>
                  </a:lnTo>
                  <a:lnTo>
                    <a:pt x="3671" y="1429"/>
                  </a:lnTo>
                  <a:cubicBezTo>
                    <a:pt x="3665" y="1095"/>
                    <a:pt x="3393" y="827"/>
                    <a:pt x="3059" y="827"/>
                  </a:cubicBezTo>
                  <a:cubicBezTo>
                    <a:pt x="2725" y="827"/>
                    <a:pt x="2452" y="1095"/>
                    <a:pt x="2446" y="1429"/>
                  </a:cubicBezTo>
                  <a:lnTo>
                    <a:pt x="2446" y="6555"/>
                  </a:lnTo>
                  <a:lnTo>
                    <a:pt x="2855" y="6555"/>
                  </a:lnTo>
                  <a:cubicBezTo>
                    <a:pt x="4429" y="6555"/>
                    <a:pt x="5711" y="7836"/>
                    <a:pt x="5711" y="9410"/>
                  </a:cubicBezTo>
                  <a:lnTo>
                    <a:pt x="5711" y="10635"/>
                  </a:lnTo>
                  <a:lnTo>
                    <a:pt x="4895" y="10635"/>
                  </a:lnTo>
                  <a:lnTo>
                    <a:pt x="4895" y="9410"/>
                  </a:lnTo>
                  <a:cubicBezTo>
                    <a:pt x="4894" y="8285"/>
                    <a:pt x="3982" y="7371"/>
                    <a:pt x="2855" y="7371"/>
                  </a:cubicBezTo>
                  <a:lnTo>
                    <a:pt x="1632" y="7371"/>
                  </a:lnTo>
                  <a:lnTo>
                    <a:pt x="1632" y="5739"/>
                  </a:lnTo>
                  <a:cubicBezTo>
                    <a:pt x="1618" y="5298"/>
                    <a:pt x="1256" y="4948"/>
                    <a:pt x="816" y="4948"/>
                  </a:cubicBezTo>
                  <a:cubicBezTo>
                    <a:pt x="374" y="4948"/>
                    <a:pt x="13" y="5298"/>
                    <a:pt x="0" y="5739"/>
                  </a:cubicBezTo>
                  <a:lnTo>
                    <a:pt x="0" y="8384"/>
                  </a:lnTo>
                  <a:lnTo>
                    <a:pt x="2448" y="11197"/>
                  </a:lnTo>
                  <a:lnTo>
                    <a:pt x="2448" y="13926"/>
                  </a:lnTo>
                  <a:lnTo>
                    <a:pt x="8975" y="13926"/>
                  </a:lnTo>
                  <a:lnTo>
                    <a:pt x="8975" y="12267"/>
                  </a:lnTo>
                  <a:lnTo>
                    <a:pt x="6119" y="12267"/>
                  </a:lnTo>
                  <a:lnTo>
                    <a:pt x="6119" y="11451"/>
                  </a:lnTo>
                  <a:lnTo>
                    <a:pt x="8975" y="11451"/>
                  </a:lnTo>
                  <a:lnTo>
                    <a:pt x="8975" y="10913"/>
                  </a:lnTo>
                  <a:lnTo>
                    <a:pt x="9791" y="9387"/>
                  </a:lnTo>
                  <a:lnTo>
                    <a:pt x="9791" y="2245"/>
                  </a:lnTo>
                  <a:cubicBezTo>
                    <a:pt x="9785" y="1911"/>
                    <a:pt x="9513" y="1643"/>
                    <a:pt x="9179" y="1643"/>
                  </a:cubicBezTo>
                  <a:cubicBezTo>
                    <a:pt x="8844" y="1643"/>
                    <a:pt x="8572" y="1911"/>
                    <a:pt x="8566" y="2245"/>
                  </a:cubicBezTo>
                  <a:lnTo>
                    <a:pt x="8566" y="4924"/>
                  </a:lnTo>
                  <a:lnTo>
                    <a:pt x="7750" y="4924"/>
                  </a:lnTo>
                  <a:lnTo>
                    <a:pt x="7750" y="1429"/>
                  </a:lnTo>
                  <a:cubicBezTo>
                    <a:pt x="7750" y="1091"/>
                    <a:pt x="7477" y="817"/>
                    <a:pt x="7138" y="817"/>
                  </a:cubicBezTo>
                  <a:cubicBezTo>
                    <a:pt x="6801" y="817"/>
                    <a:pt x="6527" y="1091"/>
                    <a:pt x="6527" y="1429"/>
                  </a:cubicBezTo>
                  <a:lnTo>
                    <a:pt x="6527" y="4924"/>
                  </a:lnTo>
                  <a:lnTo>
                    <a:pt x="5711" y="4924"/>
                  </a:lnTo>
                  <a:lnTo>
                    <a:pt x="5711" y="613"/>
                  </a:lnTo>
                  <a:cubicBezTo>
                    <a:pt x="5711" y="275"/>
                    <a:pt x="5437" y="1"/>
                    <a:pt x="50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64"/>
          <p:cNvGrpSpPr/>
          <p:nvPr/>
        </p:nvGrpSpPr>
        <p:grpSpPr>
          <a:xfrm>
            <a:off x="3184625" y="2118792"/>
            <a:ext cx="330584" cy="375967"/>
            <a:chOff x="2524925" y="2124825"/>
            <a:chExt cx="306125" cy="348150"/>
          </a:xfrm>
        </p:grpSpPr>
        <p:sp>
          <p:nvSpPr>
            <p:cNvPr id="959" name="Google Shape;959;p64"/>
            <p:cNvSpPr/>
            <p:nvPr/>
          </p:nvSpPr>
          <p:spPr>
            <a:xfrm>
              <a:off x="2586100" y="2186700"/>
              <a:ext cx="183750" cy="218450"/>
            </a:xfrm>
            <a:custGeom>
              <a:rect b="b" l="l" r="r" t="t"/>
              <a:pathLst>
                <a:path extrusionOk="0" h="8738" w="7350">
                  <a:moveTo>
                    <a:pt x="3676" y="817"/>
                  </a:moveTo>
                  <a:lnTo>
                    <a:pt x="5444" y="3878"/>
                  </a:lnTo>
                  <a:cubicBezTo>
                    <a:pt x="5807" y="4509"/>
                    <a:pt x="5807" y="5286"/>
                    <a:pt x="5441" y="5917"/>
                  </a:cubicBezTo>
                  <a:cubicBezTo>
                    <a:pt x="5077" y="6548"/>
                    <a:pt x="4404" y="6937"/>
                    <a:pt x="3676" y="6937"/>
                  </a:cubicBezTo>
                  <a:cubicBezTo>
                    <a:pt x="2948" y="6935"/>
                    <a:pt x="2274" y="6547"/>
                    <a:pt x="1909" y="5917"/>
                  </a:cubicBezTo>
                  <a:cubicBezTo>
                    <a:pt x="1545" y="5286"/>
                    <a:pt x="1545" y="4509"/>
                    <a:pt x="1908" y="3878"/>
                  </a:cubicBezTo>
                  <a:lnTo>
                    <a:pt x="3676" y="817"/>
                  </a:lnTo>
                  <a:close/>
                  <a:moveTo>
                    <a:pt x="2114" y="1"/>
                  </a:moveTo>
                  <a:cubicBezTo>
                    <a:pt x="1704" y="947"/>
                    <a:pt x="950" y="1701"/>
                    <a:pt x="4" y="2113"/>
                  </a:cubicBezTo>
                  <a:lnTo>
                    <a:pt x="4" y="2354"/>
                  </a:lnTo>
                  <a:cubicBezTo>
                    <a:pt x="1" y="4985"/>
                    <a:pt x="1400" y="7417"/>
                    <a:pt x="3676" y="8738"/>
                  </a:cubicBezTo>
                  <a:cubicBezTo>
                    <a:pt x="5950" y="7417"/>
                    <a:pt x="7350" y="4985"/>
                    <a:pt x="7347" y="2354"/>
                  </a:cubicBezTo>
                  <a:lnTo>
                    <a:pt x="7347" y="2113"/>
                  </a:lnTo>
                  <a:cubicBezTo>
                    <a:pt x="6402" y="1701"/>
                    <a:pt x="5646" y="947"/>
                    <a:pt x="5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4"/>
            <p:cNvSpPr/>
            <p:nvPr/>
          </p:nvSpPr>
          <p:spPr>
            <a:xfrm>
              <a:off x="2524925" y="2124825"/>
              <a:ext cx="306125" cy="348150"/>
            </a:xfrm>
            <a:custGeom>
              <a:rect b="b" l="l" r="r" t="t"/>
              <a:pathLst>
                <a:path extrusionOk="0" h="13926" w="12245">
                  <a:moveTo>
                    <a:pt x="8252" y="1660"/>
                  </a:moveTo>
                  <a:lnTo>
                    <a:pt x="8347" y="1935"/>
                  </a:lnTo>
                  <a:cubicBezTo>
                    <a:pt x="8672" y="2866"/>
                    <a:pt x="9404" y="3597"/>
                    <a:pt x="10334" y="3923"/>
                  </a:cubicBezTo>
                  <a:lnTo>
                    <a:pt x="10610" y="4019"/>
                  </a:lnTo>
                  <a:lnTo>
                    <a:pt x="10610" y="4829"/>
                  </a:lnTo>
                  <a:cubicBezTo>
                    <a:pt x="10613" y="7839"/>
                    <a:pt x="8964" y="10608"/>
                    <a:pt x="6317" y="12039"/>
                  </a:cubicBezTo>
                  <a:lnTo>
                    <a:pt x="6121" y="12143"/>
                  </a:lnTo>
                  <a:lnTo>
                    <a:pt x="5928" y="12039"/>
                  </a:lnTo>
                  <a:cubicBezTo>
                    <a:pt x="3281" y="10608"/>
                    <a:pt x="1632" y="7839"/>
                    <a:pt x="1635" y="4829"/>
                  </a:cubicBezTo>
                  <a:lnTo>
                    <a:pt x="1635" y="4017"/>
                  </a:lnTo>
                  <a:lnTo>
                    <a:pt x="1909" y="3923"/>
                  </a:lnTo>
                  <a:cubicBezTo>
                    <a:pt x="2841" y="3597"/>
                    <a:pt x="3572" y="2866"/>
                    <a:pt x="3897" y="1934"/>
                  </a:cubicBezTo>
                  <a:lnTo>
                    <a:pt x="3992" y="1660"/>
                  </a:lnTo>
                  <a:close/>
                  <a:moveTo>
                    <a:pt x="2319" y="1"/>
                  </a:moveTo>
                  <a:lnTo>
                    <a:pt x="2418" y="490"/>
                  </a:lnTo>
                  <a:cubicBezTo>
                    <a:pt x="2474" y="781"/>
                    <a:pt x="2456" y="1082"/>
                    <a:pt x="2368" y="1365"/>
                  </a:cubicBezTo>
                  <a:cubicBezTo>
                    <a:pt x="2208" y="1852"/>
                    <a:pt x="1825" y="2234"/>
                    <a:pt x="1339" y="2393"/>
                  </a:cubicBezTo>
                  <a:cubicBezTo>
                    <a:pt x="1171" y="2448"/>
                    <a:pt x="996" y="2476"/>
                    <a:pt x="821" y="2476"/>
                  </a:cubicBezTo>
                  <a:cubicBezTo>
                    <a:pt x="711" y="2476"/>
                    <a:pt x="600" y="2465"/>
                    <a:pt x="492" y="2443"/>
                  </a:cubicBezTo>
                  <a:lnTo>
                    <a:pt x="3" y="2344"/>
                  </a:lnTo>
                  <a:lnTo>
                    <a:pt x="3" y="4829"/>
                  </a:lnTo>
                  <a:cubicBezTo>
                    <a:pt x="0" y="8761"/>
                    <a:pt x="2345" y="12314"/>
                    <a:pt x="5961" y="13857"/>
                  </a:cubicBezTo>
                  <a:lnTo>
                    <a:pt x="6121" y="13926"/>
                  </a:lnTo>
                  <a:lnTo>
                    <a:pt x="6284" y="13857"/>
                  </a:lnTo>
                  <a:cubicBezTo>
                    <a:pt x="9900" y="12314"/>
                    <a:pt x="12244" y="8761"/>
                    <a:pt x="12241" y="4829"/>
                  </a:cubicBezTo>
                  <a:lnTo>
                    <a:pt x="12241" y="2344"/>
                  </a:lnTo>
                  <a:lnTo>
                    <a:pt x="11752" y="2443"/>
                  </a:lnTo>
                  <a:cubicBezTo>
                    <a:pt x="11644" y="2464"/>
                    <a:pt x="11534" y="2475"/>
                    <a:pt x="11425" y="2475"/>
                  </a:cubicBezTo>
                  <a:cubicBezTo>
                    <a:pt x="11249" y="2475"/>
                    <a:pt x="11074" y="2447"/>
                    <a:pt x="10905" y="2393"/>
                  </a:cubicBezTo>
                  <a:cubicBezTo>
                    <a:pt x="10417" y="2234"/>
                    <a:pt x="10036" y="1852"/>
                    <a:pt x="9877" y="1365"/>
                  </a:cubicBezTo>
                  <a:cubicBezTo>
                    <a:pt x="9787" y="1082"/>
                    <a:pt x="9769" y="781"/>
                    <a:pt x="9827" y="490"/>
                  </a:cubicBezTo>
                  <a:lnTo>
                    <a:pt x="9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a:off x="2646000" y="2247900"/>
              <a:ext cx="63975" cy="91800"/>
            </a:xfrm>
            <a:custGeom>
              <a:rect b="b" l="l" r="r" t="t"/>
              <a:pathLst>
                <a:path extrusionOk="0" h="3672" w="2559">
                  <a:moveTo>
                    <a:pt x="1280" y="1"/>
                  </a:moveTo>
                  <a:lnTo>
                    <a:pt x="219" y="1837"/>
                  </a:lnTo>
                  <a:cubicBezTo>
                    <a:pt x="1" y="2216"/>
                    <a:pt x="1" y="2682"/>
                    <a:pt x="220" y="3061"/>
                  </a:cubicBezTo>
                  <a:cubicBezTo>
                    <a:pt x="438" y="3439"/>
                    <a:pt x="843" y="3671"/>
                    <a:pt x="1280" y="3671"/>
                  </a:cubicBezTo>
                  <a:cubicBezTo>
                    <a:pt x="1717" y="3671"/>
                    <a:pt x="2120" y="3439"/>
                    <a:pt x="2340" y="3061"/>
                  </a:cubicBezTo>
                  <a:cubicBezTo>
                    <a:pt x="2558" y="2682"/>
                    <a:pt x="2559" y="2216"/>
                    <a:pt x="2341" y="1837"/>
                  </a:cubicBezTo>
                  <a:lnTo>
                    <a:pt x="1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64"/>
          <p:cNvSpPr/>
          <p:nvPr/>
        </p:nvSpPr>
        <p:spPr>
          <a:xfrm>
            <a:off x="2347715" y="2118709"/>
            <a:ext cx="380449" cy="375967"/>
          </a:xfrm>
          <a:custGeom>
            <a:rect b="b" l="l" r="r" t="t"/>
            <a:pathLst>
              <a:path extrusionOk="0" h="13926" w="14092">
                <a:moveTo>
                  <a:pt x="12365" y="5739"/>
                </a:moveTo>
                <a:lnTo>
                  <a:pt x="12365" y="6555"/>
                </a:lnTo>
                <a:lnTo>
                  <a:pt x="11549" y="6555"/>
                </a:lnTo>
                <a:lnTo>
                  <a:pt x="11549" y="5739"/>
                </a:lnTo>
                <a:close/>
                <a:moveTo>
                  <a:pt x="5790" y="7371"/>
                </a:moveTo>
                <a:lnTo>
                  <a:pt x="4995" y="8643"/>
                </a:lnTo>
                <a:lnTo>
                  <a:pt x="4197" y="7371"/>
                </a:lnTo>
                <a:close/>
                <a:moveTo>
                  <a:pt x="1731" y="1"/>
                </a:moveTo>
                <a:lnTo>
                  <a:pt x="1731" y="843"/>
                </a:lnTo>
                <a:lnTo>
                  <a:pt x="1299" y="843"/>
                </a:lnTo>
                <a:cubicBezTo>
                  <a:pt x="841" y="843"/>
                  <a:pt x="420" y="1098"/>
                  <a:pt x="211" y="1507"/>
                </a:cubicBezTo>
                <a:cubicBezTo>
                  <a:pt x="0" y="1915"/>
                  <a:pt x="35" y="2403"/>
                  <a:pt x="288" y="2757"/>
                </a:cubicBezTo>
                <a:lnTo>
                  <a:pt x="4586" y="9528"/>
                </a:lnTo>
                <a:lnTo>
                  <a:pt x="4586" y="9921"/>
                </a:lnTo>
                <a:cubicBezTo>
                  <a:pt x="4586" y="12115"/>
                  <a:pt x="6371" y="13926"/>
                  <a:pt x="8564" y="13926"/>
                </a:cubicBezTo>
                <a:cubicBezTo>
                  <a:pt x="10644" y="13926"/>
                  <a:pt x="12365" y="12234"/>
                  <a:pt x="12365" y="10153"/>
                </a:cubicBezTo>
                <a:lnTo>
                  <a:pt x="12365" y="8146"/>
                </a:lnTo>
                <a:cubicBezTo>
                  <a:pt x="13390" y="7936"/>
                  <a:pt x="14091" y="6984"/>
                  <a:pt x="13987" y="5943"/>
                </a:cubicBezTo>
                <a:cubicBezTo>
                  <a:pt x="13881" y="4901"/>
                  <a:pt x="13004" y="4108"/>
                  <a:pt x="11956" y="4108"/>
                </a:cubicBezTo>
                <a:cubicBezTo>
                  <a:pt x="10909" y="4108"/>
                  <a:pt x="10032" y="4901"/>
                  <a:pt x="9927" y="5943"/>
                </a:cubicBezTo>
                <a:cubicBezTo>
                  <a:pt x="9823" y="6984"/>
                  <a:pt x="10522" y="7936"/>
                  <a:pt x="11549" y="8146"/>
                </a:cubicBezTo>
                <a:lnTo>
                  <a:pt x="11549" y="10153"/>
                </a:lnTo>
                <a:cubicBezTo>
                  <a:pt x="11549" y="11783"/>
                  <a:pt x="10195" y="13110"/>
                  <a:pt x="8564" y="13110"/>
                </a:cubicBezTo>
                <a:cubicBezTo>
                  <a:pt x="6820" y="13110"/>
                  <a:pt x="5402" y="11664"/>
                  <a:pt x="5402" y="9921"/>
                </a:cubicBezTo>
                <a:lnTo>
                  <a:pt x="5402" y="9528"/>
                </a:lnTo>
                <a:lnTo>
                  <a:pt x="9632" y="2777"/>
                </a:lnTo>
                <a:cubicBezTo>
                  <a:pt x="9897" y="2404"/>
                  <a:pt x="9933" y="1914"/>
                  <a:pt x="9722" y="1507"/>
                </a:cubicBezTo>
                <a:cubicBezTo>
                  <a:pt x="9513" y="1099"/>
                  <a:pt x="9093" y="844"/>
                  <a:pt x="8635" y="844"/>
                </a:cubicBezTo>
                <a:lnTo>
                  <a:pt x="8258" y="844"/>
                </a:lnTo>
                <a:lnTo>
                  <a:pt x="8258" y="1"/>
                </a:lnTo>
                <a:lnTo>
                  <a:pt x="7442" y="1"/>
                </a:lnTo>
                <a:lnTo>
                  <a:pt x="7442" y="2476"/>
                </a:lnTo>
                <a:lnTo>
                  <a:pt x="8258" y="2476"/>
                </a:lnTo>
                <a:lnTo>
                  <a:pt x="8258" y="1660"/>
                </a:lnTo>
                <a:lnTo>
                  <a:pt x="8635" y="1660"/>
                </a:lnTo>
                <a:cubicBezTo>
                  <a:pt x="8637" y="1660"/>
                  <a:pt x="8638" y="1660"/>
                  <a:pt x="8639" y="1660"/>
                </a:cubicBezTo>
                <a:cubicBezTo>
                  <a:pt x="8790" y="1660"/>
                  <a:pt x="8928" y="1744"/>
                  <a:pt x="8997" y="1879"/>
                </a:cubicBezTo>
                <a:cubicBezTo>
                  <a:pt x="9068" y="2018"/>
                  <a:pt x="9057" y="2176"/>
                  <a:pt x="8954" y="2322"/>
                </a:cubicBezTo>
                <a:lnTo>
                  <a:pt x="6302" y="6554"/>
                </a:lnTo>
                <a:lnTo>
                  <a:pt x="3685" y="6554"/>
                </a:lnTo>
                <a:lnTo>
                  <a:pt x="967" y="2304"/>
                </a:lnTo>
                <a:cubicBezTo>
                  <a:pt x="773" y="2034"/>
                  <a:pt x="967" y="1659"/>
                  <a:pt x="1299" y="1659"/>
                </a:cubicBezTo>
                <a:lnTo>
                  <a:pt x="1731" y="1659"/>
                </a:lnTo>
                <a:lnTo>
                  <a:pt x="1731" y="2474"/>
                </a:lnTo>
                <a:lnTo>
                  <a:pt x="2547" y="2474"/>
                </a:lnTo>
                <a:lnTo>
                  <a:pt x="2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64"/>
          <p:cNvGrpSpPr/>
          <p:nvPr/>
        </p:nvGrpSpPr>
        <p:grpSpPr>
          <a:xfrm>
            <a:off x="715109" y="2118792"/>
            <a:ext cx="375994" cy="375967"/>
            <a:chOff x="238125" y="2124825"/>
            <a:chExt cx="348175" cy="348150"/>
          </a:xfrm>
        </p:grpSpPr>
        <p:sp>
          <p:nvSpPr>
            <p:cNvPr id="964" name="Google Shape;964;p64"/>
            <p:cNvSpPr/>
            <p:nvPr/>
          </p:nvSpPr>
          <p:spPr>
            <a:xfrm>
              <a:off x="277175" y="2309100"/>
              <a:ext cx="63625" cy="61200"/>
            </a:xfrm>
            <a:custGeom>
              <a:rect b="b" l="l" r="r" t="t"/>
              <a:pathLst>
                <a:path extrusionOk="0" h="2448" w="2545">
                  <a:moveTo>
                    <a:pt x="1322" y="0"/>
                  </a:moveTo>
                  <a:cubicBezTo>
                    <a:pt x="825" y="0"/>
                    <a:pt x="380" y="298"/>
                    <a:pt x="190" y="756"/>
                  </a:cubicBezTo>
                  <a:cubicBezTo>
                    <a:pt x="1" y="1213"/>
                    <a:pt x="106" y="1740"/>
                    <a:pt x="456" y="2089"/>
                  </a:cubicBezTo>
                  <a:cubicBezTo>
                    <a:pt x="690" y="2324"/>
                    <a:pt x="1003" y="2448"/>
                    <a:pt x="1321" y="2448"/>
                  </a:cubicBezTo>
                  <a:cubicBezTo>
                    <a:pt x="1479" y="2448"/>
                    <a:pt x="1638" y="2417"/>
                    <a:pt x="1789" y="2355"/>
                  </a:cubicBezTo>
                  <a:cubicBezTo>
                    <a:pt x="2246" y="2165"/>
                    <a:pt x="2545" y="1719"/>
                    <a:pt x="2545" y="1223"/>
                  </a:cubicBezTo>
                  <a:cubicBezTo>
                    <a:pt x="2545" y="548"/>
                    <a:pt x="1997" y="2"/>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a:off x="238125" y="2247900"/>
              <a:ext cx="348175" cy="225075"/>
            </a:xfrm>
            <a:custGeom>
              <a:rect b="b" l="l" r="r" t="t"/>
              <a:pathLst>
                <a:path extrusionOk="0" h="9003" w="13927">
                  <a:moveTo>
                    <a:pt x="0" y="1"/>
                  </a:moveTo>
                  <a:lnTo>
                    <a:pt x="0" y="9003"/>
                  </a:lnTo>
                  <a:lnTo>
                    <a:pt x="816" y="9003"/>
                  </a:lnTo>
                  <a:lnTo>
                    <a:pt x="816" y="7344"/>
                  </a:lnTo>
                  <a:lnTo>
                    <a:pt x="13109" y="7344"/>
                  </a:lnTo>
                  <a:lnTo>
                    <a:pt x="13109" y="9003"/>
                  </a:lnTo>
                  <a:lnTo>
                    <a:pt x="13926" y="9003"/>
                  </a:lnTo>
                  <a:lnTo>
                    <a:pt x="13926" y="5712"/>
                  </a:lnTo>
                  <a:lnTo>
                    <a:pt x="816" y="5712"/>
                  </a:lnTo>
                  <a:lnTo>
                    <a:pt x="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a:off x="340775" y="2124825"/>
              <a:ext cx="245525" cy="245525"/>
            </a:xfrm>
            <a:custGeom>
              <a:rect b="b" l="l" r="r" t="t"/>
              <a:pathLst>
                <a:path extrusionOk="0" h="9821" w="9821">
                  <a:moveTo>
                    <a:pt x="3264" y="1"/>
                  </a:moveTo>
                  <a:lnTo>
                    <a:pt x="3264" y="4108"/>
                  </a:lnTo>
                  <a:lnTo>
                    <a:pt x="4896" y="4108"/>
                  </a:lnTo>
                  <a:lnTo>
                    <a:pt x="4896" y="5332"/>
                  </a:lnTo>
                  <a:cubicBezTo>
                    <a:pt x="4896" y="5557"/>
                    <a:pt x="4713" y="5739"/>
                    <a:pt x="4487" y="5739"/>
                  </a:cubicBezTo>
                  <a:lnTo>
                    <a:pt x="1225" y="5739"/>
                  </a:lnTo>
                  <a:cubicBezTo>
                    <a:pt x="548" y="5741"/>
                    <a:pt x="2" y="6287"/>
                    <a:pt x="1" y="6964"/>
                  </a:cubicBezTo>
                  <a:lnTo>
                    <a:pt x="1" y="9820"/>
                  </a:lnTo>
                  <a:lnTo>
                    <a:pt x="9820" y="9820"/>
                  </a:lnTo>
                  <a:lnTo>
                    <a:pt x="9820" y="9412"/>
                  </a:lnTo>
                  <a:cubicBezTo>
                    <a:pt x="9817" y="8286"/>
                    <a:pt x="8905" y="7374"/>
                    <a:pt x="7780" y="7373"/>
                  </a:cubicBezTo>
                  <a:lnTo>
                    <a:pt x="7780" y="7371"/>
                  </a:lnTo>
                  <a:lnTo>
                    <a:pt x="817" y="7371"/>
                  </a:lnTo>
                  <a:lnTo>
                    <a:pt x="817" y="6964"/>
                  </a:lnTo>
                  <a:cubicBezTo>
                    <a:pt x="817" y="6737"/>
                    <a:pt x="1000" y="6555"/>
                    <a:pt x="1225" y="6555"/>
                  </a:cubicBezTo>
                  <a:lnTo>
                    <a:pt x="4489" y="6555"/>
                  </a:lnTo>
                  <a:cubicBezTo>
                    <a:pt x="5164" y="6554"/>
                    <a:pt x="5712" y="6008"/>
                    <a:pt x="5712" y="5332"/>
                  </a:cubicBezTo>
                  <a:lnTo>
                    <a:pt x="5712" y="4108"/>
                  </a:lnTo>
                  <a:lnTo>
                    <a:pt x="7344" y="4108"/>
                  </a:lnTo>
                  <a:lnTo>
                    <a:pt x="7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64"/>
          <p:cNvGrpSpPr/>
          <p:nvPr/>
        </p:nvGrpSpPr>
        <p:grpSpPr>
          <a:xfrm>
            <a:off x="1596713" y="2118846"/>
            <a:ext cx="246433" cy="375913"/>
            <a:chOff x="1054500" y="2124875"/>
            <a:chExt cx="228200" cy="348100"/>
          </a:xfrm>
        </p:grpSpPr>
        <p:sp>
          <p:nvSpPr>
            <p:cNvPr id="968" name="Google Shape;968;p64"/>
            <p:cNvSpPr/>
            <p:nvPr/>
          </p:nvSpPr>
          <p:spPr>
            <a:xfrm>
              <a:off x="1054500" y="2124875"/>
              <a:ext cx="228200" cy="208150"/>
            </a:xfrm>
            <a:custGeom>
              <a:rect b="b" l="l" r="r" t="t"/>
              <a:pathLst>
                <a:path extrusionOk="0" h="8326" w="9128">
                  <a:moveTo>
                    <a:pt x="2505" y="0"/>
                  </a:moveTo>
                  <a:cubicBezTo>
                    <a:pt x="1210" y="10"/>
                    <a:pt x="144" y="1136"/>
                    <a:pt x="80" y="2563"/>
                  </a:cubicBezTo>
                  <a:cubicBezTo>
                    <a:pt x="1" y="4285"/>
                    <a:pt x="1289" y="5441"/>
                    <a:pt x="3236" y="7148"/>
                  </a:cubicBezTo>
                  <a:cubicBezTo>
                    <a:pt x="3568" y="7438"/>
                    <a:pt x="3921" y="7746"/>
                    <a:pt x="4291" y="8080"/>
                  </a:cubicBezTo>
                  <a:lnTo>
                    <a:pt x="4564" y="8326"/>
                  </a:lnTo>
                  <a:lnTo>
                    <a:pt x="4838" y="8080"/>
                  </a:lnTo>
                  <a:cubicBezTo>
                    <a:pt x="5207" y="7748"/>
                    <a:pt x="5560" y="7440"/>
                    <a:pt x="5891" y="7148"/>
                  </a:cubicBezTo>
                  <a:cubicBezTo>
                    <a:pt x="7840" y="5441"/>
                    <a:pt x="9128" y="4285"/>
                    <a:pt x="9049" y="2563"/>
                  </a:cubicBezTo>
                  <a:cubicBezTo>
                    <a:pt x="8983" y="1136"/>
                    <a:pt x="7918" y="10"/>
                    <a:pt x="6623" y="0"/>
                  </a:cubicBezTo>
                  <a:lnTo>
                    <a:pt x="6604" y="0"/>
                  </a:lnTo>
                  <a:cubicBezTo>
                    <a:pt x="5557" y="0"/>
                    <a:pt x="4922" y="661"/>
                    <a:pt x="4564" y="1249"/>
                  </a:cubicBezTo>
                  <a:cubicBezTo>
                    <a:pt x="4204" y="659"/>
                    <a:pt x="3544" y="10"/>
                    <a:pt x="25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a:off x="1115300" y="2319275"/>
              <a:ext cx="106575" cy="153700"/>
            </a:xfrm>
            <a:custGeom>
              <a:rect b="b" l="l" r="r" t="t"/>
              <a:pathLst>
                <a:path extrusionOk="0" h="6148" w="4263">
                  <a:moveTo>
                    <a:pt x="2132" y="0"/>
                  </a:moveTo>
                  <a:lnTo>
                    <a:pt x="364" y="3089"/>
                  </a:lnTo>
                  <a:cubicBezTo>
                    <a:pt x="1" y="3720"/>
                    <a:pt x="1" y="4497"/>
                    <a:pt x="366" y="5128"/>
                  </a:cubicBezTo>
                  <a:cubicBezTo>
                    <a:pt x="731" y="5759"/>
                    <a:pt x="1403" y="6148"/>
                    <a:pt x="2132" y="6148"/>
                  </a:cubicBezTo>
                  <a:cubicBezTo>
                    <a:pt x="2860" y="6148"/>
                    <a:pt x="3533" y="5759"/>
                    <a:pt x="3898" y="5128"/>
                  </a:cubicBezTo>
                  <a:cubicBezTo>
                    <a:pt x="4262" y="4497"/>
                    <a:pt x="4262" y="3720"/>
                    <a:pt x="3900" y="3089"/>
                  </a:cubicBez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4"/>
          <p:cNvGrpSpPr/>
          <p:nvPr/>
        </p:nvGrpSpPr>
        <p:grpSpPr>
          <a:xfrm>
            <a:off x="8053246" y="1538777"/>
            <a:ext cx="375940" cy="328236"/>
            <a:chOff x="7033325" y="1587725"/>
            <a:chExt cx="348125" cy="303950"/>
          </a:xfrm>
        </p:grpSpPr>
        <p:sp>
          <p:nvSpPr>
            <p:cNvPr id="971" name="Google Shape;971;p64"/>
            <p:cNvSpPr/>
            <p:nvPr/>
          </p:nvSpPr>
          <p:spPr>
            <a:xfrm>
              <a:off x="7082575" y="1830450"/>
              <a:ext cx="63625" cy="61225"/>
            </a:xfrm>
            <a:custGeom>
              <a:rect b="b" l="l" r="r" t="t"/>
              <a:pathLst>
                <a:path extrusionOk="0" h="2449" w="2545">
                  <a:moveTo>
                    <a:pt x="1321" y="1"/>
                  </a:moveTo>
                  <a:cubicBezTo>
                    <a:pt x="826" y="1"/>
                    <a:pt x="379" y="299"/>
                    <a:pt x="190" y="756"/>
                  </a:cubicBezTo>
                  <a:cubicBezTo>
                    <a:pt x="0" y="1214"/>
                    <a:pt x="105" y="1740"/>
                    <a:pt x="455" y="2090"/>
                  </a:cubicBezTo>
                  <a:cubicBezTo>
                    <a:pt x="690" y="2324"/>
                    <a:pt x="1003" y="2448"/>
                    <a:pt x="1322" y="2448"/>
                  </a:cubicBezTo>
                  <a:cubicBezTo>
                    <a:pt x="1479" y="2448"/>
                    <a:pt x="1638" y="2418"/>
                    <a:pt x="1790" y="2355"/>
                  </a:cubicBezTo>
                  <a:cubicBezTo>
                    <a:pt x="2246" y="2166"/>
                    <a:pt x="2544" y="1720"/>
                    <a:pt x="2544" y="1225"/>
                  </a:cubicBezTo>
                  <a:cubicBezTo>
                    <a:pt x="2544" y="548"/>
                    <a:pt x="1996" y="2"/>
                    <a:pt x="13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4"/>
            <p:cNvSpPr/>
            <p:nvPr/>
          </p:nvSpPr>
          <p:spPr>
            <a:xfrm>
              <a:off x="7266825" y="1830450"/>
              <a:ext cx="63650" cy="61225"/>
            </a:xfrm>
            <a:custGeom>
              <a:rect b="b" l="l" r="r" t="t"/>
              <a:pathLst>
                <a:path extrusionOk="0" h="2449" w="2546">
                  <a:moveTo>
                    <a:pt x="1321" y="1"/>
                  </a:moveTo>
                  <a:cubicBezTo>
                    <a:pt x="827" y="1"/>
                    <a:pt x="381" y="299"/>
                    <a:pt x="190" y="756"/>
                  </a:cubicBezTo>
                  <a:cubicBezTo>
                    <a:pt x="1" y="1214"/>
                    <a:pt x="105" y="1740"/>
                    <a:pt x="457" y="2090"/>
                  </a:cubicBezTo>
                  <a:cubicBezTo>
                    <a:pt x="691" y="2324"/>
                    <a:pt x="1004" y="2448"/>
                    <a:pt x="1322" y="2448"/>
                  </a:cubicBezTo>
                  <a:cubicBezTo>
                    <a:pt x="1480" y="2448"/>
                    <a:pt x="1639" y="2418"/>
                    <a:pt x="1790" y="2355"/>
                  </a:cubicBezTo>
                  <a:cubicBezTo>
                    <a:pt x="2248" y="2166"/>
                    <a:pt x="2546" y="1720"/>
                    <a:pt x="2546" y="1225"/>
                  </a:cubicBezTo>
                  <a:cubicBezTo>
                    <a:pt x="2544" y="550"/>
                    <a:pt x="1997" y="2"/>
                    <a:pt x="13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4"/>
            <p:cNvSpPr/>
            <p:nvPr/>
          </p:nvSpPr>
          <p:spPr>
            <a:xfrm>
              <a:off x="7299850" y="1730500"/>
              <a:ext cx="77700" cy="20425"/>
            </a:xfrm>
            <a:custGeom>
              <a:rect b="b" l="l" r="r" t="t"/>
              <a:pathLst>
                <a:path extrusionOk="0" h="817" w="3108">
                  <a:moveTo>
                    <a:pt x="0" y="1"/>
                  </a:moveTo>
                  <a:lnTo>
                    <a:pt x="0" y="817"/>
                  </a:lnTo>
                  <a:lnTo>
                    <a:pt x="3108" y="817"/>
                  </a:lnTo>
                  <a:lnTo>
                    <a:pt x="27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4"/>
            <p:cNvSpPr/>
            <p:nvPr/>
          </p:nvSpPr>
          <p:spPr>
            <a:xfrm>
              <a:off x="7259050" y="1669325"/>
              <a:ext cx="122400" cy="183625"/>
            </a:xfrm>
            <a:custGeom>
              <a:rect b="b" l="l" r="r" t="t"/>
              <a:pathLst>
                <a:path extrusionOk="0" h="7345" w="4896">
                  <a:moveTo>
                    <a:pt x="0" y="0"/>
                  </a:moveTo>
                  <a:lnTo>
                    <a:pt x="0" y="6460"/>
                  </a:lnTo>
                  <a:cubicBezTo>
                    <a:pt x="372" y="5960"/>
                    <a:pt x="963" y="5631"/>
                    <a:pt x="1631" y="5631"/>
                  </a:cubicBezTo>
                  <a:cubicBezTo>
                    <a:pt x="2645" y="5631"/>
                    <a:pt x="3481" y="6375"/>
                    <a:pt x="3638" y="7345"/>
                  </a:cubicBezTo>
                  <a:lnTo>
                    <a:pt x="4896" y="7345"/>
                  </a:lnTo>
                  <a:lnTo>
                    <a:pt x="4896" y="5713"/>
                  </a:lnTo>
                  <a:lnTo>
                    <a:pt x="3264" y="5713"/>
                  </a:lnTo>
                  <a:lnTo>
                    <a:pt x="3264" y="4897"/>
                  </a:lnTo>
                  <a:lnTo>
                    <a:pt x="4896" y="4896"/>
                  </a:lnTo>
                  <a:lnTo>
                    <a:pt x="4896" y="4080"/>
                  </a:lnTo>
                  <a:lnTo>
                    <a:pt x="816" y="4080"/>
                  </a:lnTo>
                  <a:lnTo>
                    <a:pt x="816" y="1632"/>
                  </a:lnTo>
                  <a:lnTo>
                    <a:pt x="3924" y="1632"/>
                  </a:lnTo>
                  <a:lnTo>
                    <a:pt x="3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4"/>
            <p:cNvSpPr/>
            <p:nvPr/>
          </p:nvSpPr>
          <p:spPr>
            <a:xfrm>
              <a:off x="7033325" y="1587725"/>
              <a:ext cx="205350" cy="204000"/>
            </a:xfrm>
            <a:custGeom>
              <a:rect b="b" l="l" r="r" t="t"/>
              <a:pathLst>
                <a:path extrusionOk="0" h="8160" w="8214">
                  <a:moveTo>
                    <a:pt x="4514" y="1224"/>
                  </a:moveTo>
                  <a:lnTo>
                    <a:pt x="6282" y="4285"/>
                  </a:lnTo>
                  <a:cubicBezTo>
                    <a:pt x="6646" y="4916"/>
                    <a:pt x="6645" y="5693"/>
                    <a:pt x="6281" y="6324"/>
                  </a:cubicBezTo>
                  <a:cubicBezTo>
                    <a:pt x="5916" y="6955"/>
                    <a:pt x="5242" y="7344"/>
                    <a:pt x="4514" y="7344"/>
                  </a:cubicBezTo>
                  <a:cubicBezTo>
                    <a:pt x="3786" y="7344"/>
                    <a:pt x="3113" y="6955"/>
                    <a:pt x="2749" y="6324"/>
                  </a:cubicBezTo>
                  <a:cubicBezTo>
                    <a:pt x="2383" y="5693"/>
                    <a:pt x="2383" y="4916"/>
                    <a:pt x="2747" y="4285"/>
                  </a:cubicBezTo>
                  <a:lnTo>
                    <a:pt x="4514" y="1224"/>
                  </a:lnTo>
                  <a:close/>
                  <a:moveTo>
                    <a:pt x="0" y="1"/>
                  </a:moveTo>
                  <a:lnTo>
                    <a:pt x="0" y="8160"/>
                  </a:lnTo>
                  <a:lnTo>
                    <a:pt x="8214" y="8160"/>
                  </a:lnTo>
                  <a:lnTo>
                    <a:pt x="8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4"/>
            <p:cNvSpPr/>
            <p:nvPr/>
          </p:nvSpPr>
          <p:spPr>
            <a:xfrm>
              <a:off x="7114225" y="1659100"/>
              <a:ext cx="63950" cy="91825"/>
            </a:xfrm>
            <a:custGeom>
              <a:rect b="b" l="l" r="r" t="t"/>
              <a:pathLst>
                <a:path extrusionOk="0" h="3673" w="2558">
                  <a:moveTo>
                    <a:pt x="1278" y="1"/>
                  </a:moveTo>
                  <a:lnTo>
                    <a:pt x="218" y="1839"/>
                  </a:lnTo>
                  <a:cubicBezTo>
                    <a:pt x="0" y="2217"/>
                    <a:pt x="0" y="2683"/>
                    <a:pt x="218" y="3062"/>
                  </a:cubicBezTo>
                  <a:cubicBezTo>
                    <a:pt x="438" y="3441"/>
                    <a:pt x="842" y="3673"/>
                    <a:pt x="1278" y="3673"/>
                  </a:cubicBezTo>
                  <a:cubicBezTo>
                    <a:pt x="1715" y="3673"/>
                    <a:pt x="2120" y="3439"/>
                    <a:pt x="2338" y="3062"/>
                  </a:cubicBezTo>
                  <a:cubicBezTo>
                    <a:pt x="2557" y="2683"/>
                    <a:pt x="2557" y="2217"/>
                    <a:pt x="2339" y="1839"/>
                  </a:cubicBezTo>
                  <a:lnTo>
                    <a:pt x="12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4"/>
            <p:cNvSpPr/>
            <p:nvPr/>
          </p:nvSpPr>
          <p:spPr>
            <a:xfrm>
              <a:off x="7033325" y="1812100"/>
              <a:ext cx="68725" cy="40825"/>
            </a:xfrm>
            <a:custGeom>
              <a:rect b="b" l="l" r="r" t="t"/>
              <a:pathLst>
                <a:path extrusionOk="0" h="1633" w="2749">
                  <a:moveTo>
                    <a:pt x="0" y="0"/>
                  </a:moveTo>
                  <a:lnTo>
                    <a:pt x="0" y="1632"/>
                  </a:lnTo>
                  <a:lnTo>
                    <a:pt x="1283" y="1632"/>
                  </a:lnTo>
                  <a:cubicBezTo>
                    <a:pt x="1414" y="849"/>
                    <a:pt x="1985" y="213"/>
                    <a:pt x="2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4"/>
            <p:cNvSpPr/>
            <p:nvPr/>
          </p:nvSpPr>
          <p:spPr>
            <a:xfrm>
              <a:off x="7129100" y="1812125"/>
              <a:ext cx="109575" cy="40800"/>
            </a:xfrm>
            <a:custGeom>
              <a:rect b="b" l="l" r="r" t="t"/>
              <a:pathLst>
                <a:path extrusionOk="0" h="1632" w="4383">
                  <a:moveTo>
                    <a:pt x="1" y="1"/>
                  </a:moveTo>
                  <a:cubicBezTo>
                    <a:pt x="765" y="213"/>
                    <a:pt x="1337" y="848"/>
                    <a:pt x="1466" y="1631"/>
                  </a:cubicBezTo>
                  <a:lnTo>
                    <a:pt x="4383" y="1631"/>
                  </a:lnTo>
                  <a:lnTo>
                    <a:pt x="4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64"/>
          <p:cNvGrpSpPr/>
          <p:nvPr/>
        </p:nvGrpSpPr>
        <p:grpSpPr>
          <a:xfrm>
            <a:off x="7232009" y="1514561"/>
            <a:ext cx="375940" cy="375994"/>
            <a:chOff x="6272850" y="1565300"/>
            <a:chExt cx="348125" cy="348175"/>
          </a:xfrm>
        </p:grpSpPr>
        <p:sp>
          <p:nvSpPr>
            <p:cNvPr id="980" name="Google Shape;980;p64"/>
            <p:cNvSpPr/>
            <p:nvPr/>
          </p:nvSpPr>
          <p:spPr>
            <a:xfrm>
              <a:off x="6272850" y="1719450"/>
              <a:ext cx="283775" cy="194025"/>
            </a:xfrm>
            <a:custGeom>
              <a:rect b="b" l="l" r="r" t="t"/>
              <a:pathLst>
                <a:path extrusionOk="0" h="7761" w="11351">
                  <a:moveTo>
                    <a:pt x="821" y="0"/>
                  </a:moveTo>
                  <a:cubicBezTo>
                    <a:pt x="402" y="0"/>
                    <a:pt x="0" y="326"/>
                    <a:pt x="0" y="817"/>
                  </a:cubicBezTo>
                  <a:cubicBezTo>
                    <a:pt x="0" y="1038"/>
                    <a:pt x="89" y="1250"/>
                    <a:pt x="248" y="1404"/>
                  </a:cubicBezTo>
                  <a:lnTo>
                    <a:pt x="843" y="1979"/>
                  </a:lnTo>
                  <a:lnTo>
                    <a:pt x="843" y="7733"/>
                  </a:lnTo>
                  <a:lnTo>
                    <a:pt x="1658" y="7733"/>
                  </a:lnTo>
                  <a:lnTo>
                    <a:pt x="1658" y="2795"/>
                  </a:lnTo>
                  <a:lnTo>
                    <a:pt x="6595" y="7760"/>
                  </a:lnTo>
                  <a:lnTo>
                    <a:pt x="11351" y="7760"/>
                  </a:lnTo>
                  <a:lnTo>
                    <a:pt x="8086" y="4469"/>
                  </a:lnTo>
                  <a:lnTo>
                    <a:pt x="5640" y="4468"/>
                  </a:lnTo>
                  <a:lnTo>
                    <a:pt x="1391" y="239"/>
                  </a:lnTo>
                  <a:cubicBezTo>
                    <a:pt x="1225" y="74"/>
                    <a:pt x="1021" y="0"/>
                    <a:pt x="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p:nvPr/>
          </p:nvSpPr>
          <p:spPr>
            <a:xfrm>
              <a:off x="6336675" y="1565300"/>
              <a:ext cx="284300" cy="322725"/>
            </a:xfrm>
            <a:custGeom>
              <a:rect b="b" l="l" r="r" t="t"/>
              <a:pathLst>
                <a:path extrusionOk="0" h="12909" w="11372">
                  <a:moveTo>
                    <a:pt x="7265" y="0"/>
                  </a:moveTo>
                  <a:lnTo>
                    <a:pt x="7265" y="4923"/>
                  </a:lnTo>
                  <a:lnTo>
                    <a:pt x="8864" y="4923"/>
                  </a:lnTo>
                  <a:cubicBezTo>
                    <a:pt x="8709" y="5895"/>
                    <a:pt x="7872" y="6640"/>
                    <a:pt x="6856" y="6640"/>
                  </a:cubicBezTo>
                  <a:lnTo>
                    <a:pt x="2553" y="6640"/>
                  </a:lnTo>
                  <a:lnTo>
                    <a:pt x="1484" y="5569"/>
                  </a:lnTo>
                  <a:cubicBezTo>
                    <a:pt x="1323" y="5405"/>
                    <a:pt x="1111" y="5323"/>
                    <a:pt x="899" y="5323"/>
                  </a:cubicBezTo>
                  <a:cubicBezTo>
                    <a:pt x="690" y="5323"/>
                    <a:pt x="481" y="5403"/>
                    <a:pt x="322" y="5562"/>
                  </a:cubicBezTo>
                  <a:cubicBezTo>
                    <a:pt x="1" y="5883"/>
                    <a:pt x="4" y="6407"/>
                    <a:pt x="329" y="6724"/>
                  </a:cubicBezTo>
                  <a:lnTo>
                    <a:pt x="3425" y="9818"/>
                  </a:lnTo>
                  <a:lnTo>
                    <a:pt x="5873" y="9818"/>
                  </a:lnTo>
                  <a:lnTo>
                    <a:pt x="8729" y="12674"/>
                  </a:lnTo>
                  <a:cubicBezTo>
                    <a:pt x="8888" y="12831"/>
                    <a:pt x="9094" y="12909"/>
                    <a:pt x="9301" y="12909"/>
                  </a:cubicBezTo>
                  <a:cubicBezTo>
                    <a:pt x="9510" y="12909"/>
                    <a:pt x="9718" y="12829"/>
                    <a:pt x="9878" y="12670"/>
                  </a:cubicBezTo>
                  <a:cubicBezTo>
                    <a:pt x="10195" y="12353"/>
                    <a:pt x="10196" y="11840"/>
                    <a:pt x="9882" y="11520"/>
                  </a:cubicBezTo>
                  <a:lnTo>
                    <a:pt x="6548" y="8186"/>
                  </a:lnTo>
                  <a:lnTo>
                    <a:pt x="4100" y="8186"/>
                  </a:lnTo>
                  <a:lnTo>
                    <a:pt x="3371" y="7456"/>
                  </a:lnTo>
                  <a:lnTo>
                    <a:pt x="6858" y="7456"/>
                  </a:lnTo>
                  <a:cubicBezTo>
                    <a:pt x="8322" y="7456"/>
                    <a:pt x="9518" y="6345"/>
                    <a:pt x="9680" y="4923"/>
                  </a:cubicBezTo>
                  <a:lnTo>
                    <a:pt x="11372" y="4923"/>
                  </a:lnTo>
                  <a:lnTo>
                    <a:pt x="11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4"/>
            <p:cNvSpPr/>
            <p:nvPr/>
          </p:nvSpPr>
          <p:spPr>
            <a:xfrm>
              <a:off x="6295950" y="1649600"/>
              <a:ext cx="63625" cy="61225"/>
            </a:xfrm>
            <a:custGeom>
              <a:rect b="b" l="l" r="r" t="t"/>
              <a:pathLst>
                <a:path extrusionOk="0" h="2449" w="2545">
                  <a:moveTo>
                    <a:pt x="1224" y="1"/>
                  </a:moveTo>
                  <a:cubicBezTo>
                    <a:pt x="1066" y="1"/>
                    <a:pt x="907" y="31"/>
                    <a:pt x="755" y="94"/>
                  </a:cubicBezTo>
                  <a:cubicBezTo>
                    <a:pt x="298" y="283"/>
                    <a:pt x="1" y="729"/>
                    <a:pt x="1" y="1224"/>
                  </a:cubicBezTo>
                  <a:cubicBezTo>
                    <a:pt x="1" y="1900"/>
                    <a:pt x="549" y="2448"/>
                    <a:pt x="1224" y="2448"/>
                  </a:cubicBezTo>
                  <a:cubicBezTo>
                    <a:pt x="1719" y="2448"/>
                    <a:pt x="2166" y="2150"/>
                    <a:pt x="2355" y="1693"/>
                  </a:cubicBezTo>
                  <a:cubicBezTo>
                    <a:pt x="2545" y="1235"/>
                    <a:pt x="2440" y="709"/>
                    <a:pt x="2090" y="359"/>
                  </a:cubicBezTo>
                  <a:cubicBezTo>
                    <a:pt x="1856" y="125"/>
                    <a:pt x="1542" y="1"/>
                    <a:pt x="1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4"/>
          <p:cNvGrpSpPr/>
          <p:nvPr/>
        </p:nvGrpSpPr>
        <p:grpSpPr>
          <a:xfrm>
            <a:off x="6514550" y="1514561"/>
            <a:ext cx="198297" cy="375940"/>
            <a:chOff x="5608475" y="1565300"/>
            <a:chExt cx="183625" cy="348125"/>
          </a:xfrm>
        </p:grpSpPr>
        <p:sp>
          <p:nvSpPr>
            <p:cNvPr id="984" name="Google Shape;984;p64"/>
            <p:cNvSpPr/>
            <p:nvPr/>
          </p:nvSpPr>
          <p:spPr>
            <a:xfrm>
              <a:off x="5628875" y="1647550"/>
              <a:ext cx="142800" cy="40825"/>
            </a:xfrm>
            <a:custGeom>
              <a:rect b="b" l="l" r="r" t="t"/>
              <a:pathLst>
                <a:path extrusionOk="0" h="1633" w="5712">
                  <a:moveTo>
                    <a:pt x="0" y="1"/>
                  </a:moveTo>
                  <a:lnTo>
                    <a:pt x="0" y="1633"/>
                  </a:lnTo>
                  <a:lnTo>
                    <a:pt x="5712" y="1633"/>
                  </a:lnTo>
                  <a:lnTo>
                    <a:pt x="5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4"/>
            <p:cNvSpPr/>
            <p:nvPr/>
          </p:nvSpPr>
          <p:spPr>
            <a:xfrm>
              <a:off x="5628900" y="1708750"/>
              <a:ext cx="142800" cy="102700"/>
            </a:xfrm>
            <a:custGeom>
              <a:rect b="b" l="l" r="r" t="t"/>
              <a:pathLst>
                <a:path extrusionOk="0" h="4108" w="5712">
                  <a:moveTo>
                    <a:pt x="3264" y="816"/>
                  </a:moveTo>
                  <a:lnTo>
                    <a:pt x="3264" y="1632"/>
                  </a:lnTo>
                  <a:lnTo>
                    <a:pt x="4079" y="1632"/>
                  </a:lnTo>
                  <a:lnTo>
                    <a:pt x="4079" y="2448"/>
                  </a:lnTo>
                  <a:lnTo>
                    <a:pt x="3264" y="2448"/>
                  </a:lnTo>
                  <a:lnTo>
                    <a:pt x="3264" y="3264"/>
                  </a:lnTo>
                  <a:lnTo>
                    <a:pt x="2448" y="3264"/>
                  </a:lnTo>
                  <a:lnTo>
                    <a:pt x="2448" y="2448"/>
                  </a:lnTo>
                  <a:lnTo>
                    <a:pt x="1632" y="2448"/>
                  </a:lnTo>
                  <a:lnTo>
                    <a:pt x="1632" y="1632"/>
                  </a:lnTo>
                  <a:lnTo>
                    <a:pt x="2448" y="1632"/>
                  </a:lnTo>
                  <a:lnTo>
                    <a:pt x="2448" y="816"/>
                  </a:lnTo>
                  <a:close/>
                  <a:moveTo>
                    <a:pt x="1" y="1"/>
                  </a:moveTo>
                  <a:lnTo>
                    <a:pt x="1" y="4107"/>
                  </a:lnTo>
                  <a:lnTo>
                    <a:pt x="5712" y="4107"/>
                  </a:lnTo>
                  <a:lnTo>
                    <a:pt x="5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4"/>
            <p:cNvSpPr/>
            <p:nvPr/>
          </p:nvSpPr>
          <p:spPr>
            <a:xfrm>
              <a:off x="5761475" y="1565300"/>
              <a:ext cx="30625" cy="61875"/>
            </a:xfrm>
            <a:custGeom>
              <a:rect b="b" l="l" r="r" t="t"/>
              <a:pathLst>
                <a:path extrusionOk="0" h="2475" w="1225">
                  <a:moveTo>
                    <a:pt x="0" y="0"/>
                  </a:moveTo>
                  <a:lnTo>
                    <a:pt x="0" y="2475"/>
                  </a:lnTo>
                  <a:lnTo>
                    <a:pt x="1225" y="2475"/>
                  </a:lnTo>
                  <a:lnTo>
                    <a:pt x="1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4"/>
            <p:cNvSpPr/>
            <p:nvPr/>
          </p:nvSpPr>
          <p:spPr>
            <a:xfrm>
              <a:off x="5659475" y="1565300"/>
              <a:ext cx="30600" cy="61875"/>
            </a:xfrm>
            <a:custGeom>
              <a:rect b="b" l="l" r="r" t="t"/>
              <a:pathLst>
                <a:path extrusionOk="0" h="2475" w="1224">
                  <a:moveTo>
                    <a:pt x="1" y="0"/>
                  </a:moveTo>
                  <a:lnTo>
                    <a:pt x="1" y="2475"/>
                  </a:lnTo>
                  <a:lnTo>
                    <a:pt x="1224" y="2475"/>
                  </a:lnTo>
                  <a:lnTo>
                    <a:pt x="1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4"/>
            <p:cNvSpPr/>
            <p:nvPr/>
          </p:nvSpPr>
          <p:spPr>
            <a:xfrm>
              <a:off x="5628900" y="1831825"/>
              <a:ext cx="142800" cy="81600"/>
            </a:xfrm>
            <a:custGeom>
              <a:rect b="b" l="l" r="r" t="t"/>
              <a:pathLst>
                <a:path extrusionOk="0" h="3264" w="5712">
                  <a:moveTo>
                    <a:pt x="1" y="0"/>
                  </a:moveTo>
                  <a:lnTo>
                    <a:pt x="1" y="407"/>
                  </a:lnTo>
                  <a:cubicBezTo>
                    <a:pt x="1" y="1982"/>
                    <a:pt x="1281" y="3264"/>
                    <a:pt x="2856" y="3264"/>
                  </a:cubicBezTo>
                  <a:cubicBezTo>
                    <a:pt x="4430" y="3264"/>
                    <a:pt x="5712" y="1982"/>
                    <a:pt x="5712" y="407"/>
                  </a:cubicBezTo>
                  <a:lnTo>
                    <a:pt x="5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p:cNvSpPr/>
            <p:nvPr/>
          </p:nvSpPr>
          <p:spPr>
            <a:xfrm>
              <a:off x="5608475" y="1565300"/>
              <a:ext cx="30625" cy="61875"/>
            </a:xfrm>
            <a:custGeom>
              <a:rect b="b" l="l" r="r" t="t"/>
              <a:pathLst>
                <a:path extrusionOk="0" h="2475" w="1225">
                  <a:moveTo>
                    <a:pt x="0" y="0"/>
                  </a:moveTo>
                  <a:lnTo>
                    <a:pt x="0" y="2475"/>
                  </a:lnTo>
                  <a:lnTo>
                    <a:pt x="1225" y="2475"/>
                  </a:lnTo>
                  <a:lnTo>
                    <a:pt x="1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4"/>
            <p:cNvSpPr/>
            <p:nvPr/>
          </p:nvSpPr>
          <p:spPr>
            <a:xfrm>
              <a:off x="5710500" y="1565300"/>
              <a:ext cx="30600" cy="61875"/>
            </a:xfrm>
            <a:custGeom>
              <a:rect b="b" l="l" r="r" t="t"/>
              <a:pathLst>
                <a:path extrusionOk="0" h="2475" w="1224">
                  <a:moveTo>
                    <a:pt x="0" y="0"/>
                  </a:moveTo>
                  <a:lnTo>
                    <a:pt x="0" y="2475"/>
                  </a:lnTo>
                  <a:lnTo>
                    <a:pt x="1223" y="2475"/>
                  </a:lnTo>
                  <a:lnTo>
                    <a:pt x="1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64"/>
          <p:cNvGrpSpPr/>
          <p:nvPr/>
        </p:nvGrpSpPr>
        <p:grpSpPr>
          <a:xfrm>
            <a:off x="5608001" y="1514561"/>
            <a:ext cx="375940" cy="375859"/>
            <a:chOff x="4769000" y="1565300"/>
            <a:chExt cx="348125" cy="348050"/>
          </a:xfrm>
        </p:grpSpPr>
        <p:sp>
          <p:nvSpPr>
            <p:cNvPr id="992" name="Google Shape;992;p64"/>
            <p:cNvSpPr/>
            <p:nvPr/>
          </p:nvSpPr>
          <p:spPr>
            <a:xfrm>
              <a:off x="4911100" y="1718225"/>
              <a:ext cx="63975" cy="91775"/>
            </a:xfrm>
            <a:custGeom>
              <a:rect b="b" l="l" r="r" t="t"/>
              <a:pathLst>
                <a:path extrusionOk="0" h="3671" w="2559">
                  <a:moveTo>
                    <a:pt x="1279" y="0"/>
                  </a:moveTo>
                  <a:lnTo>
                    <a:pt x="218" y="1837"/>
                  </a:lnTo>
                  <a:cubicBezTo>
                    <a:pt x="0" y="2215"/>
                    <a:pt x="1" y="2681"/>
                    <a:pt x="219" y="3060"/>
                  </a:cubicBezTo>
                  <a:cubicBezTo>
                    <a:pt x="439" y="3439"/>
                    <a:pt x="842" y="3671"/>
                    <a:pt x="1279" y="3671"/>
                  </a:cubicBezTo>
                  <a:cubicBezTo>
                    <a:pt x="1716" y="3671"/>
                    <a:pt x="2119" y="3439"/>
                    <a:pt x="2339" y="3060"/>
                  </a:cubicBezTo>
                  <a:cubicBezTo>
                    <a:pt x="2557" y="2681"/>
                    <a:pt x="2558" y="2215"/>
                    <a:pt x="2340" y="1837"/>
                  </a:cubicBezTo>
                  <a:lnTo>
                    <a:pt x="1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4"/>
            <p:cNvSpPr/>
            <p:nvPr/>
          </p:nvSpPr>
          <p:spPr>
            <a:xfrm>
              <a:off x="4912475" y="1565300"/>
              <a:ext cx="61225" cy="61125"/>
            </a:xfrm>
            <a:custGeom>
              <a:rect b="b" l="l" r="r" t="t"/>
              <a:pathLst>
                <a:path extrusionOk="0" h="2445" w="2449">
                  <a:moveTo>
                    <a:pt x="1" y="0"/>
                  </a:moveTo>
                  <a:lnTo>
                    <a:pt x="1" y="1222"/>
                  </a:lnTo>
                  <a:cubicBezTo>
                    <a:pt x="1" y="1897"/>
                    <a:pt x="549" y="2445"/>
                    <a:pt x="1224" y="2445"/>
                  </a:cubicBezTo>
                  <a:cubicBezTo>
                    <a:pt x="1899" y="2445"/>
                    <a:pt x="2447" y="1897"/>
                    <a:pt x="2449" y="1222"/>
                  </a:cubicBezTo>
                  <a:lnTo>
                    <a:pt x="2449" y="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4"/>
            <p:cNvSpPr/>
            <p:nvPr/>
          </p:nvSpPr>
          <p:spPr>
            <a:xfrm>
              <a:off x="4769000" y="1615050"/>
              <a:ext cx="40800" cy="135850"/>
            </a:xfrm>
            <a:custGeom>
              <a:rect b="b" l="l" r="r" t="t"/>
              <a:pathLst>
                <a:path extrusionOk="0" h="5434" w="1632">
                  <a:moveTo>
                    <a:pt x="1632" y="0"/>
                  </a:moveTo>
                  <a:cubicBezTo>
                    <a:pt x="611" y="1097"/>
                    <a:pt x="0" y="2554"/>
                    <a:pt x="0" y="4127"/>
                  </a:cubicBezTo>
                  <a:lnTo>
                    <a:pt x="0" y="4345"/>
                  </a:lnTo>
                  <a:lnTo>
                    <a:pt x="1632" y="5433"/>
                  </a:lnTo>
                  <a:lnTo>
                    <a:pt x="1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4"/>
            <p:cNvSpPr/>
            <p:nvPr/>
          </p:nvSpPr>
          <p:spPr>
            <a:xfrm>
              <a:off x="5076350" y="1615050"/>
              <a:ext cx="40775" cy="135850"/>
            </a:xfrm>
            <a:custGeom>
              <a:rect b="b" l="l" r="r" t="t"/>
              <a:pathLst>
                <a:path extrusionOk="0" h="5434" w="1631">
                  <a:moveTo>
                    <a:pt x="0" y="0"/>
                  </a:moveTo>
                  <a:lnTo>
                    <a:pt x="0" y="5433"/>
                  </a:lnTo>
                  <a:lnTo>
                    <a:pt x="1631" y="4345"/>
                  </a:lnTo>
                  <a:lnTo>
                    <a:pt x="1631" y="4127"/>
                  </a:lnTo>
                  <a:cubicBezTo>
                    <a:pt x="1631" y="2554"/>
                    <a:pt x="1020" y="109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4"/>
            <p:cNvSpPr/>
            <p:nvPr/>
          </p:nvSpPr>
          <p:spPr>
            <a:xfrm>
              <a:off x="4830850" y="1568075"/>
              <a:ext cx="224450" cy="345275"/>
            </a:xfrm>
            <a:custGeom>
              <a:rect b="b" l="l" r="r" t="t"/>
              <a:pathLst>
                <a:path extrusionOk="0" h="13811" w="8978">
                  <a:moveTo>
                    <a:pt x="4489" y="4374"/>
                  </a:moveTo>
                  <a:lnTo>
                    <a:pt x="6257" y="7436"/>
                  </a:lnTo>
                  <a:cubicBezTo>
                    <a:pt x="6620" y="8067"/>
                    <a:pt x="6620" y="8844"/>
                    <a:pt x="6256" y="9475"/>
                  </a:cubicBezTo>
                  <a:cubicBezTo>
                    <a:pt x="5890" y="10104"/>
                    <a:pt x="5218" y="10493"/>
                    <a:pt x="4489" y="10493"/>
                  </a:cubicBezTo>
                  <a:cubicBezTo>
                    <a:pt x="3761" y="10493"/>
                    <a:pt x="3088" y="10104"/>
                    <a:pt x="2723" y="9475"/>
                  </a:cubicBezTo>
                  <a:cubicBezTo>
                    <a:pt x="2358" y="8844"/>
                    <a:pt x="2358" y="8067"/>
                    <a:pt x="2721" y="7436"/>
                  </a:cubicBezTo>
                  <a:lnTo>
                    <a:pt x="4489" y="4374"/>
                  </a:lnTo>
                  <a:close/>
                  <a:moveTo>
                    <a:pt x="6530" y="1"/>
                  </a:moveTo>
                  <a:lnTo>
                    <a:pt x="6530" y="1111"/>
                  </a:lnTo>
                  <a:cubicBezTo>
                    <a:pt x="6518" y="2229"/>
                    <a:pt x="5608" y="3131"/>
                    <a:pt x="4489" y="3131"/>
                  </a:cubicBezTo>
                  <a:cubicBezTo>
                    <a:pt x="3369" y="3131"/>
                    <a:pt x="2460" y="2229"/>
                    <a:pt x="2449" y="1111"/>
                  </a:cubicBezTo>
                  <a:lnTo>
                    <a:pt x="2449" y="15"/>
                  </a:lnTo>
                  <a:lnTo>
                    <a:pt x="1703" y="249"/>
                  </a:lnTo>
                  <a:cubicBezTo>
                    <a:pt x="1092" y="453"/>
                    <a:pt x="519" y="752"/>
                    <a:pt x="1" y="1135"/>
                  </a:cubicBezTo>
                  <a:lnTo>
                    <a:pt x="1" y="13811"/>
                  </a:lnTo>
                  <a:lnTo>
                    <a:pt x="8977" y="13811"/>
                  </a:lnTo>
                  <a:lnTo>
                    <a:pt x="8977" y="1135"/>
                  </a:lnTo>
                  <a:cubicBezTo>
                    <a:pt x="8460" y="752"/>
                    <a:pt x="7886" y="453"/>
                    <a:pt x="7275" y="249"/>
                  </a:cubicBezTo>
                  <a:lnTo>
                    <a:pt x="65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64"/>
          <p:cNvGrpSpPr/>
          <p:nvPr/>
        </p:nvGrpSpPr>
        <p:grpSpPr>
          <a:xfrm>
            <a:off x="4790004" y="1514561"/>
            <a:ext cx="375967" cy="375940"/>
            <a:chOff x="4011525" y="1565300"/>
            <a:chExt cx="348150" cy="348125"/>
          </a:xfrm>
        </p:grpSpPr>
        <p:sp>
          <p:nvSpPr>
            <p:cNvPr id="998" name="Google Shape;998;p64"/>
            <p:cNvSpPr/>
            <p:nvPr/>
          </p:nvSpPr>
          <p:spPr>
            <a:xfrm>
              <a:off x="4174175" y="1565300"/>
              <a:ext cx="62425" cy="184275"/>
            </a:xfrm>
            <a:custGeom>
              <a:rect b="b" l="l" r="r" t="t"/>
              <a:pathLst>
                <a:path extrusionOk="0" h="7371" w="2497">
                  <a:moveTo>
                    <a:pt x="0" y="0"/>
                  </a:moveTo>
                  <a:cubicBezTo>
                    <a:pt x="552" y="535"/>
                    <a:pt x="863" y="1270"/>
                    <a:pt x="865" y="2040"/>
                  </a:cubicBezTo>
                  <a:lnTo>
                    <a:pt x="865" y="5331"/>
                  </a:lnTo>
                  <a:cubicBezTo>
                    <a:pt x="865" y="6100"/>
                    <a:pt x="552" y="6835"/>
                    <a:pt x="2" y="7370"/>
                  </a:cubicBezTo>
                  <a:lnTo>
                    <a:pt x="2497" y="7370"/>
                  </a:lnTo>
                  <a:lnTo>
                    <a:pt x="2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4"/>
            <p:cNvSpPr/>
            <p:nvPr/>
          </p:nvSpPr>
          <p:spPr>
            <a:xfrm>
              <a:off x="4011525" y="1565300"/>
              <a:ext cx="163875" cy="348125"/>
            </a:xfrm>
            <a:custGeom>
              <a:rect b="b" l="l" r="r" t="t"/>
              <a:pathLst>
                <a:path extrusionOk="0" h="13925" w="6555">
                  <a:moveTo>
                    <a:pt x="3291" y="1632"/>
                  </a:moveTo>
                  <a:lnTo>
                    <a:pt x="3291" y="5739"/>
                  </a:lnTo>
                  <a:lnTo>
                    <a:pt x="2475" y="5739"/>
                  </a:lnTo>
                  <a:lnTo>
                    <a:pt x="2475" y="1632"/>
                  </a:lnTo>
                  <a:close/>
                  <a:moveTo>
                    <a:pt x="4923" y="1632"/>
                  </a:moveTo>
                  <a:lnTo>
                    <a:pt x="4923" y="5739"/>
                  </a:lnTo>
                  <a:lnTo>
                    <a:pt x="4107" y="5739"/>
                  </a:lnTo>
                  <a:lnTo>
                    <a:pt x="4107" y="1632"/>
                  </a:lnTo>
                  <a:close/>
                  <a:moveTo>
                    <a:pt x="0" y="0"/>
                  </a:moveTo>
                  <a:lnTo>
                    <a:pt x="0" y="7370"/>
                  </a:lnTo>
                  <a:lnTo>
                    <a:pt x="842" y="7370"/>
                  </a:lnTo>
                  <a:lnTo>
                    <a:pt x="842" y="9845"/>
                  </a:lnTo>
                  <a:cubicBezTo>
                    <a:pt x="845" y="10971"/>
                    <a:pt x="1757" y="11883"/>
                    <a:pt x="2883" y="11886"/>
                  </a:cubicBezTo>
                  <a:lnTo>
                    <a:pt x="3290" y="11886"/>
                  </a:lnTo>
                  <a:lnTo>
                    <a:pt x="3290" y="12702"/>
                  </a:lnTo>
                  <a:cubicBezTo>
                    <a:pt x="3291" y="13377"/>
                    <a:pt x="3839" y="13925"/>
                    <a:pt x="4514" y="13925"/>
                  </a:cubicBezTo>
                  <a:lnTo>
                    <a:pt x="6553" y="13925"/>
                  </a:lnTo>
                  <a:lnTo>
                    <a:pt x="6553" y="11886"/>
                  </a:lnTo>
                  <a:lnTo>
                    <a:pt x="4923" y="11886"/>
                  </a:lnTo>
                  <a:lnTo>
                    <a:pt x="4923" y="11068"/>
                  </a:lnTo>
                  <a:lnTo>
                    <a:pt x="6553" y="11068"/>
                  </a:lnTo>
                  <a:lnTo>
                    <a:pt x="6553" y="9029"/>
                  </a:lnTo>
                  <a:lnTo>
                    <a:pt x="4514" y="9029"/>
                  </a:lnTo>
                  <a:cubicBezTo>
                    <a:pt x="3839" y="9031"/>
                    <a:pt x="3291" y="9579"/>
                    <a:pt x="3290" y="10254"/>
                  </a:cubicBezTo>
                  <a:lnTo>
                    <a:pt x="3291" y="10254"/>
                  </a:lnTo>
                  <a:lnTo>
                    <a:pt x="3291" y="11068"/>
                  </a:lnTo>
                  <a:lnTo>
                    <a:pt x="2883" y="11068"/>
                  </a:lnTo>
                  <a:cubicBezTo>
                    <a:pt x="2207" y="11068"/>
                    <a:pt x="1659" y="10521"/>
                    <a:pt x="1659" y="9845"/>
                  </a:cubicBezTo>
                  <a:lnTo>
                    <a:pt x="1659" y="7370"/>
                  </a:lnTo>
                  <a:lnTo>
                    <a:pt x="4514" y="7370"/>
                  </a:lnTo>
                  <a:cubicBezTo>
                    <a:pt x="5641" y="7369"/>
                    <a:pt x="6553" y="6457"/>
                    <a:pt x="6555" y="5331"/>
                  </a:cubicBezTo>
                  <a:lnTo>
                    <a:pt x="6555" y="2040"/>
                  </a:lnTo>
                  <a:cubicBezTo>
                    <a:pt x="6553" y="913"/>
                    <a:pt x="5641" y="1"/>
                    <a:pt x="4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4"/>
            <p:cNvSpPr/>
            <p:nvPr/>
          </p:nvSpPr>
          <p:spPr>
            <a:xfrm>
              <a:off x="4257650" y="1565300"/>
              <a:ext cx="102025" cy="143475"/>
            </a:xfrm>
            <a:custGeom>
              <a:rect b="b" l="l" r="r" t="t"/>
              <a:pathLst>
                <a:path extrusionOk="0" h="5739" w="4081">
                  <a:moveTo>
                    <a:pt x="2040" y="0"/>
                  </a:moveTo>
                  <a:cubicBezTo>
                    <a:pt x="2040" y="0"/>
                    <a:pt x="2040" y="0"/>
                    <a:pt x="2040" y="0"/>
                  </a:cubicBezTo>
                  <a:lnTo>
                    <a:pt x="2040" y="0"/>
                  </a:lnTo>
                  <a:cubicBezTo>
                    <a:pt x="2041" y="0"/>
                    <a:pt x="2041" y="0"/>
                    <a:pt x="2041" y="0"/>
                  </a:cubicBezTo>
                  <a:close/>
                  <a:moveTo>
                    <a:pt x="2040" y="0"/>
                  </a:moveTo>
                  <a:lnTo>
                    <a:pt x="2040" y="0"/>
                  </a:lnTo>
                  <a:cubicBezTo>
                    <a:pt x="914" y="2"/>
                    <a:pt x="2" y="914"/>
                    <a:pt x="1" y="2040"/>
                  </a:cubicBezTo>
                  <a:lnTo>
                    <a:pt x="1" y="4515"/>
                  </a:lnTo>
                  <a:cubicBezTo>
                    <a:pt x="2" y="5191"/>
                    <a:pt x="548" y="5739"/>
                    <a:pt x="1225" y="5739"/>
                  </a:cubicBezTo>
                  <a:lnTo>
                    <a:pt x="2856" y="5739"/>
                  </a:lnTo>
                  <a:cubicBezTo>
                    <a:pt x="3531" y="5739"/>
                    <a:pt x="4079" y="5191"/>
                    <a:pt x="4080" y="4515"/>
                  </a:cubicBezTo>
                  <a:lnTo>
                    <a:pt x="4080" y="2040"/>
                  </a:lnTo>
                  <a:cubicBezTo>
                    <a:pt x="4079" y="914"/>
                    <a:pt x="3166" y="2"/>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4"/>
            <p:cNvSpPr/>
            <p:nvPr/>
          </p:nvSpPr>
          <p:spPr>
            <a:xfrm>
              <a:off x="4195775" y="1729150"/>
              <a:ext cx="141625" cy="184275"/>
            </a:xfrm>
            <a:custGeom>
              <a:rect b="b" l="l" r="r" t="t"/>
              <a:pathLst>
                <a:path extrusionOk="0" h="7371" w="5665">
                  <a:moveTo>
                    <a:pt x="3366" y="0"/>
                  </a:moveTo>
                  <a:cubicBezTo>
                    <a:pt x="3491" y="346"/>
                    <a:pt x="3762" y="617"/>
                    <a:pt x="4107" y="742"/>
                  </a:cubicBezTo>
                  <a:lnTo>
                    <a:pt x="4107" y="3291"/>
                  </a:lnTo>
                  <a:cubicBezTo>
                    <a:pt x="4106" y="3967"/>
                    <a:pt x="3560" y="4514"/>
                    <a:pt x="2884" y="4516"/>
                  </a:cubicBezTo>
                  <a:lnTo>
                    <a:pt x="1633" y="4516"/>
                  </a:lnTo>
                  <a:lnTo>
                    <a:pt x="1633" y="3700"/>
                  </a:lnTo>
                  <a:cubicBezTo>
                    <a:pt x="1631" y="3025"/>
                    <a:pt x="1085" y="2477"/>
                    <a:pt x="409" y="2475"/>
                  </a:cubicBezTo>
                  <a:lnTo>
                    <a:pt x="1" y="2475"/>
                  </a:lnTo>
                  <a:lnTo>
                    <a:pt x="1" y="7371"/>
                  </a:lnTo>
                  <a:lnTo>
                    <a:pt x="409" y="7371"/>
                  </a:lnTo>
                  <a:cubicBezTo>
                    <a:pt x="1085" y="7371"/>
                    <a:pt x="1633" y="6823"/>
                    <a:pt x="1633" y="6148"/>
                  </a:cubicBezTo>
                  <a:lnTo>
                    <a:pt x="1633" y="5332"/>
                  </a:lnTo>
                  <a:lnTo>
                    <a:pt x="2884" y="5332"/>
                  </a:lnTo>
                  <a:cubicBezTo>
                    <a:pt x="4010" y="5329"/>
                    <a:pt x="4922" y="4417"/>
                    <a:pt x="4923" y="3291"/>
                  </a:cubicBezTo>
                  <a:lnTo>
                    <a:pt x="4923" y="742"/>
                  </a:lnTo>
                  <a:cubicBezTo>
                    <a:pt x="5269" y="617"/>
                    <a:pt x="5540" y="346"/>
                    <a:pt x="5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4"/>
          <p:cNvGrpSpPr/>
          <p:nvPr/>
        </p:nvGrpSpPr>
        <p:grpSpPr>
          <a:xfrm>
            <a:off x="3977082" y="1514561"/>
            <a:ext cx="375967" cy="375940"/>
            <a:chOff x="3258750" y="1565300"/>
            <a:chExt cx="348150" cy="348125"/>
          </a:xfrm>
        </p:grpSpPr>
        <p:sp>
          <p:nvSpPr>
            <p:cNvPr id="1003" name="Google Shape;1003;p64"/>
            <p:cNvSpPr/>
            <p:nvPr/>
          </p:nvSpPr>
          <p:spPr>
            <a:xfrm>
              <a:off x="3400825" y="1739375"/>
              <a:ext cx="63975" cy="91775"/>
            </a:xfrm>
            <a:custGeom>
              <a:rect b="b" l="l" r="r" t="t"/>
              <a:pathLst>
                <a:path extrusionOk="0" h="3671" w="2559">
                  <a:moveTo>
                    <a:pt x="1279" y="0"/>
                  </a:moveTo>
                  <a:lnTo>
                    <a:pt x="218" y="1837"/>
                  </a:lnTo>
                  <a:cubicBezTo>
                    <a:pt x="0" y="2215"/>
                    <a:pt x="2" y="2681"/>
                    <a:pt x="220" y="3060"/>
                  </a:cubicBezTo>
                  <a:cubicBezTo>
                    <a:pt x="439" y="3437"/>
                    <a:pt x="843" y="3671"/>
                    <a:pt x="1279" y="3671"/>
                  </a:cubicBezTo>
                  <a:cubicBezTo>
                    <a:pt x="1717" y="3671"/>
                    <a:pt x="2120" y="3437"/>
                    <a:pt x="2339" y="3060"/>
                  </a:cubicBezTo>
                  <a:cubicBezTo>
                    <a:pt x="2558" y="2681"/>
                    <a:pt x="2558" y="2215"/>
                    <a:pt x="2340" y="1837"/>
                  </a:cubicBezTo>
                  <a:lnTo>
                    <a:pt x="1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4"/>
            <p:cNvSpPr/>
            <p:nvPr/>
          </p:nvSpPr>
          <p:spPr>
            <a:xfrm>
              <a:off x="3258750" y="1565300"/>
              <a:ext cx="348150" cy="192725"/>
            </a:xfrm>
            <a:custGeom>
              <a:rect b="b" l="l" r="r" t="t"/>
              <a:pathLst>
                <a:path extrusionOk="0" h="7709" w="13926">
                  <a:moveTo>
                    <a:pt x="6456" y="0"/>
                  </a:moveTo>
                  <a:lnTo>
                    <a:pt x="1" y="6554"/>
                  </a:lnTo>
                  <a:lnTo>
                    <a:pt x="1082" y="7709"/>
                  </a:lnTo>
                  <a:lnTo>
                    <a:pt x="6962" y="1828"/>
                  </a:lnTo>
                  <a:lnTo>
                    <a:pt x="12843" y="7709"/>
                  </a:lnTo>
                  <a:lnTo>
                    <a:pt x="13925" y="6554"/>
                  </a:lnTo>
                  <a:lnTo>
                    <a:pt x="7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4"/>
            <p:cNvSpPr/>
            <p:nvPr/>
          </p:nvSpPr>
          <p:spPr>
            <a:xfrm>
              <a:off x="3300225" y="1639825"/>
              <a:ext cx="265200" cy="273600"/>
            </a:xfrm>
            <a:custGeom>
              <a:rect b="b" l="l" r="r" t="t"/>
              <a:pathLst>
                <a:path extrusionOk="0" h="10944" w="10608">
                  <a:moveTo>
                    <a:pt x="5303" y="2350"/>
                  </a:moveTo>
                  <a:lnTo>
                    <a:pt x="7071" y="5410"/>
                  </a:lnTo>
                  <a:cubicBezTo>
                    <a:pt x="7251" y="5720"/>
                    <a:pt x="7344" y="6071"/>
                    <a:pt x="7344" y="6430"/>
                  </a:cubicBezTo>
                  <a:cubicBezTo>
                    <a:pt x="7344" y="7586"/>
                    <a:pt x="6398" y="8470"/>
                    <a:pt x="5307" y="8470"/>
                  </a:cubicBezTo>
                  <a:cubicBezTo>
                    <a:pt x="5133" y="8470"/>
                    <a:pt x="4955" y="8448"/>
                    <a:pt x="4777" y="8400"/>
                  </a:cubicBezTo>
                  <a:cubicBezTo>
                    <a:pt x="3481" y="8053"/>
                    <a:pt x="2867" y="6573"/>
                    <a:pt x="3535" y="5410"/>
                  </a:cubicBezTo>
                  <a:lnTo>
                    <a:pt x="5303" y="2350"/>
                  </a:lnTo>
                  <a:close/>
                  <a:moveTo>
                    <a:pt x="5303" y="0"/>
                  </a:moveTo>
                  <a:lnTo>
                    <a:pt x="1" y="5304"/>
                  </a:lnTo>
                  <a:lnTo>
                    <a:pt x="1" y="10944"/>
                  </a:lnTo>
                  <a:lnTo>
                    <a:pt x="10607" y="10944"/>
                  </a:lnTo>
                  <a:lnTo>
                    <a:pt x="10607" y="5304"/>
                  </a:lnTo>
                  <a:lnTo>
                    <a:pt x="53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4"/>
          <p:cNvGrpSpPr/>
          <p:nvPr/>
        </p:nvGrpSpPr>
        <p:grpSpPr>
          <a:xfrm>
            <a:off x="3198096" y="1514561"/>
            <a:ext cx="303452" cy="375940"/>
            <a:chOff x="2537400" y="1565300"/>
            <a:chExt cx="281000" cy="348125"/>
          </a:xfrm>
        </p:grpSpPr>
        <p:sp>
          <p:nvSpPr>
            <p:cNvPr id="1007" name="Google Shape;1007;p64"/>
            <p:cNvSpPr/>
            <p:nvPr/>
          </p:nvSpPr>
          <p:spPr>
            <a:xfrm>
              <a:off x="2578975" y="1565300"/>
              <a:ext cx="180525" cy="209175"/>
            </a:xfrm>
            <a:custGeom>
              <a:rect b="b" l="l" r="r" t="t"/>
              <a:pathLst>
                <a:path extrusionOk="0" h="8367" w="7221">
                  <a:moveTo>
                    <a:pt x="1918" y="0"/>
                  </a:moveTo>
                  <a:cubicBezTo>
                    <a:pt x="1241" y="0"/>
                    <a:pt x="693" y="548"/>
                    <a:pt x="693" y="1223"/>
                  </a:cubicBezTo>
                  <a:cubicBezTo>
                    <a:pt x="693" y="1900"/>
                    <a:pt x="1241" y="2448"/>
                    <a:pt x="1918" y="2448"/>
                  </a:cubicBezTo>
                  <a:lnTo>
                    <a:pt x="1918" y="4445"/>
                  </a:lnTo>
                  <a:lnTo>
                    <a:pt x="0" y="8278"/>
                  </a:lnTo>
                  <a:cubicBezTo>
                    <a:pt x="233" y="8336"/>
                    <a:pt x="471" y="8366"/>
                    <a:pt x="710" y="8366"/>
                  </a:cubicBezTo>
                  <a:cubicBezTo>
                    <a:pt x="1251" y="8366"/>
                    <a:pt x="1794" y="8213"/>
                    <a:pt x="2278" y="7891"/>
                  </a:cubicBezTo>
                  <a:lnTo>
                    <a:pt x="3552" y="7042"/>
                  </a:lnTo>
                  <a:cubicBezTo>
                    <a:pt x="4159" y="6629"/>
                    <a:pt x="4865" y="6419"/>
                    <a:pt x="5575" y="6419"/>
                  </a:cubicBezTo>
                  <a:cubicBezTo>
                    <a:pt x="6119" y="6419"/>
                    <a:pt x="6664" y="6542"/>
                    <a:pt x="7169" y="6791"/>
                  </a:cubicBezTo>
                  <a:lnTo>
                    <a:pt x="5996" y="4445"/>
                  </a:lnTo>
                  <a:lnTo>
                    <a:pt x="5996" y="2448"/>
                  </a:lnTo>
                  <a:cubicBezTo>
                    <a:pt x="6672" y="2448"/>
                    <a:pt x="7220" y="1900"/>
                    <a:pt x="7220" y="1223"/>
                  </a:cubicBezTo>
                  <a:cubicBezTo>
                    <a:pt x="7220" y="548"/>
                    <a:pt x="6672" y="0"/>
                    <a:pt x="59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4"/>
            <p:cNvSpPr/>
            <p:nvPr/>
          </p:nvSpPr>
          <p:spPr>
            <a:xfrm>
              <a:off x="2705025" y="1791025"/>
              <a:ext cx="23850" cy="20450"/>
            </a:xfrm>
            <a:custGeom>
              <a:rect b="b" l="l" r="r" t="t"/>
              <a:pathLst>
                <a:path extrusionOk="0" h="818" w="954">
                  <a:moveTo>
                    <a:pt x="546" y="0"/>
                  </a:moveTo>
                  <a:cubicBezTo>
                    <a:pt x="182" y="0"/>
                    <a:pt x="0" y="441"/>
                    <a:pt x="258" y="697"/>
                  </a:cubicBezTo>
                  <a:cubicBezTo>
                    <a:pt x="341" y="780"/>
                    <a:pt x="443" y="817"/>
                    <a:pt x="543" y="817"/>
                  </a:cubicBezTo>
                  <a:cubicBezTo>
                    <a:pt x="753" y="817"/>
                    <a:pt x="954" y="655"/>
                    <a:pt x="954" y="409"/>
                  </a:cubicBezTo>
                  <a:cubicBezTo>
                    <a:pt x="954" y="184"/>
                    <a:pt x="772" y="0"/>
                    <a:pt x="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4"/>
            <p:cNvSpPr/>
            <p:nvPr/>
          </p:nvSpPr>
          <p:spPr>
            <a:xfrm>
              <a:off x="2623425" y="1831825"/>
              <a:ext cx="23875" cy="20450"/>
            </a:xfrm>
            <a:custGeom>
              <a:rect b="b" l="l" r="r" t="t"/>
              <a:pathLst>
                <a:path extrusionOk="0" h="818" w="955">
                  <a:moveTo>
                    <a:pt x="547" y="0"/>
                  </a:moveTo>
                  <a:cubicBezTo>
                    <a:pt x="183" y="0"/>
                    <a:pt x="1" y="440"/>
                    <a:pt x="259" y="697"/>
                  </a:cubicBezTo>
                  <a:cubicBezTo>
                    <a:pt x="342" y="780"/>
                    <a:pt x="444" y="817"/>
                    <a:pt x="544" y="817"/>
                  </a:cubicBezTo>
                  <a:cubicBezTo>
                    <a:pt x="753" y="817"/>
                    <a:pt x="954" y="654"/>
                    <a:pt x="954" y="409"/>
                  </a:cubicBezTo>
                  <a:cubicBezTo>
                    <a:pt x="954" y="184"/>
                    <a:pt x="772" y="0"/>
                    <a:pt x="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4"/>
            <p:cNvSpPr/>
            <p:nvPr/>
          </p:nvSpPr>
          <p:spPr>
            <a:xfrm>
              <a:off x="2537400" y="1746325"/>
              <a:ext cx="281000" cy="167100"/>
            </a:xfrm>
            <a:custGeom>
              <a:rect b="b" l="l" r="r" t="t"/>
              <a:pathLst>
                <a:path extrusionOk="0" h="6684" w="11240">
                  <a:moveTo>
                    <a:pt x="7251" y="973"/>
                  </a:moveTo>
                  <a:cubicBezTo>
                    <a:pt x="7409" y="973"/>
                    <a:pt x="7568" y="1003"/>
                    <a:pt x="7719" y="1066"/>
                  </a:cubicBezTo>
                  <a:cubicBezTo>
                    <a:pt x="8176" y="1256"/>
                    <a:pt x="8475" y="1702"/>
                    <a:pt x="8475" y="2197"/>
                  </a:cubicBezTo>
                  <a:cubicBezTo>
                    <a:pt x="8475" y="2872"/>
                    <a:pt x="7927" y="3420"/>
                    <a:pt x="7251" y="3422"/>
                  </a:cubicBezTo>
                  <a:cubicBezTo>
                    <a:pt x="6755" y="3422"/>
                    <a:pt x="6309" y="3123"/>
                    <a:pt x="6120" y="2666"/>
                  </a:cubicBezTo>
                  <a:cubicBezTo>
                    <a:pt x="5931" y="2208"/>
                    <a:pt x="6035" y="1682"/>
                    <a:pt x="6385" y="1332"/>
                  </a:cubicBezTo>
                  <a:cubicBezTo>
                    <a:pt x="6619" y="1097"/>
                    <a:pt x="6933" y="973"/>
                    <a:pt x="7251" y="973"/>
                  </a:cubicBezTo>
                  <a:close/>
                  <a:moveTo>
                    <a:pt x="3987" y="2604"/>
                  </a:moveTo>
                  <a:cubicBezTo>
                    <a:pt x="4145" y="2604"/>
                    <a:pt x="4304" y="2635"/>
                    <a:pt x="4455" y="2697"/>
                  </a:cubicBezTo>
                  <a:cubicBezTo>
                    <a:pt x="4913" y="2887"/>
                    <a:pt x="5211" y="3333"/>
                    <a:pt x="5211" y="3827"/>
                  </a:cubicBezTo>
                  <a:cubicBezTo>
                    <a:pt x="5211" y="4503"/>
                    <a:pt x="4663" y="5050"/>
                    <a:pt x="3988" y="5052"/>
                  </a:cubicBezTo>
                  <a:cubicBezTo>
                    <a:pt x="3493" y="5052"/>
                    <a:pt x="3046" y="4754"/>
                    <a:pt x="2856" y="4296"/>
                  </a:cubicBezTo>
                  <a:cubicBezTo>
                    <a:pt x="2667" y="3840"/>
                    <a:pt x="2772" y="3313"/>
                    <a:pt x="3122" y="2963"/>
                  </a:cubicBezTo>
                  <a:cubicBezTo>
                    <a:pt x="3356" y="2729"/>
                    <a:pt x="3669" y="2604"/>
                    <a:pt x="3987" y="2604"/>
                  </a:cubicBezTo>
                  <a:close/>
                  <a:moveTo>
                    <a:pt x="6843" y="4236"/>
                  </a:moveTo>
                  <a:lnTo>
                    <a:pt x="6843" y="5052"/>
                  </a:lnTo>
                  <a:lnTo>
                    <a:pt x="6027" y="5052"/>
                  </a:lnTo>
                  <a:lnTo>
                    <a:pt x="6027" y="4236"/>
                  </a:lnTo>
                  <a:close/>
                  <a:moveTo>
                    <a:pt x="7251" y="0"/>
                  </a:moveTo>
                  <a:cubicBezTo>
                    <a:pt x="6693" y="0"/>
                    <a:pt x="6141" y="164"/>
                    <a:pt x="5667" y="479"/>
                  </a:cubicBezTo>
                  <a:lnTo>
                    <a:pt x="4392" y="1329"/>
                  </a:lnTo>
                  <a:cubicBezTo>
                    <a:pt x="3790" y="1734"/>
                    <a:pt x="3082" y="1949"/>
                    <a:pt x="2356" y="1950"/>
                  </a:cubicBezTo>
                  <a:cubicBezTo>
                    <a:pt x="1995" y="1950"/>
                    <a:pt x="1642" y="1879"/>
                    <a:pt x="1295" y="1773"/>
                  </a:cubicBezTo>
                  <a:lnTo>
                    <a:pt x="316" y="3731"/>
                  </a:lnTo>
                  <a:cubicBezTo>
                    <a:pt x="0" y="4364"/>
                    <a:pt x="33" y="5115"/>
                    <a:pt x="404" y="5717"/>
                  </a:cubicBezTo>
                  <a:cubicBezTo>
                    <a:pt x="777" y="6318"/>
                    <a:pt x="1433" y="6684"/>
                    <a:pt x="2141" y="6684"/>
                  </a:cubicBezTo>
                  <a:lnTo>
                    <a:pt x="9098" y="6684"/>
                  </a:lnTo>
                  <a:cubicBezTo>
                    <a:pt x="9805" y="6684"/>
                    <a:pt x="10462" y="6318"/>
                    <a:pt x="10833" y="5717"/>
                  </a:cubicBezTo>
                  <a:cubicBezTo>
                    <a:pt x="11205" y="5115"/>
                    <a:pt x="11239" y="4364"/>
                    <a:pt x="10922" y="3731"/>
                  </a:cubicBezTo>
                  <a:lnTo>
                    <a:pt x="9874" y="1633"/>
                  </a:lnTo>
                  <a:cubicBezTo>
                    <a:pt x="9349" y="886"/>
                    <a:pt x="8971" y="350"/>
                    <a:pt x="7964" y="91"/>
                  </a:cubicBezTo>
                  <a:cubicBezTo>
                    <a:pt x="7729" y="30"/>
                    <a:pt x="7489" y="0"/>
                    <a:pt x="72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64"/>
          <p:cNvGrpSpPr/>
          <p:nvPr/>
        </p:nvGrpSpPr>
        <p:grpSpPr>
          <a:xfrm>
            <a:off x="2372972" y="1514561"/>
            <a:ext cx="330449" cy="375940"/>
            <a:chOff x="1773325" y="1565300"/>
            <a:chExt cx="306000" cy="348125"/>
          </a:xfrm>
        </p:grpSpPr>
        <p:sp>
          <p:nvSpPr>
            <p:cNvPr id="1012" name="Google Shape;1012;p64"/>
            <p:cNvSpPr/>
            <p:nvPr/>
          </p:nvSpPr>
          <p:spPr>
            <a:xfrm>
              <a:off x="1936500" y="1606775"/>
              <a:ext cx="102025" cy="40800"/>
            </a:xfrm>
            <a:custGeom>
              <a:rect b="b" l="l" r="r" t="t"/>
              <a:pathLst>
                <a:path extrusionOk="0" h="1632" w="4081">
                  <a:moveTo>
                    <a:pt x="1" y="0"/>
                  </a:moveTo>
                  <a:lnTo>
                    <a:pt x="1" y="1632"/>
                  </a:lnTo>
                  <a:lnTo>
                    <a:pt x="4080" y="1632"/>
                  </a:lnTo>
                  <a:lnTo>
                    <a:pt x="4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4"/>
            <p:cNvSpPr/>
            <p:nvPr/>
          </p:nvSpPr>
          <p:spPr>
            <a:xfrm>
              <a:off x="1936500" y="1667950"/>
              <a:ext cx="102025" cy="81625"/>
            </a:xfrm>
            <a:custGeom>
              <a:rect b="b" l="l" r="r" t="t"/>
              <a:pathLst>
                <a:path extrusionOk="0" h="3265" w="4081">
                  <a:moveTo>
                    <a:pt x="1" y="1"/>
                  </a:moveTo>
                  <a:lnTo>
                    <a:pt x="1" y="3264"/>
                  </a:lnTo>
                  <a:lnTo>
                    <a:pt x="4080" y="3264"/>
                  </a:ln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4"/>
            <p:cNvSpPr/>
            <p:nvPr/>
          </p:nvSpPr>
          <p:spPr>
            <a:xfrm>
              <a:off x="1793725" y="1810725"/>
              <a:ext cx="265200" cy="40825"/>
            </a:xfrm>
            <a:custGeom>
              <a:rect b="b" l="l" r="r" t="t"/>
              <a:pathLst>
                <a:path extrusionOk="0" h="1633" w="10608">
                  <a:moveTo>
                    <a:pt x="1" y="1"/>
                  </a:moveTo>
                  <a:lnTo>
                    <a:pt x="1" y="1633"/>
                  </a:lnTo>
                  <a:lnTo>
                    <a:pt x="4080" y="1633"/>
                  </a:lnTo>
                  <a:lnTo>
                    <a:pt x="4080" y="817"/>
                  </a:lnTo>
                  <a:lnTo>
                    <a:pt x="10607" y="817"/>
                  </a:lnTo>
                  <a:lnTo>
                    <a:pt x="106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1773325" y="1871925"/>
              <a:ext cx="306000" cy="41500"/>
            </a:xfrm>
            <a:custGeom>
              <a:rect b="b" l="l" r="r" t="t"/>
              <a:pathLst>
                <a:path extrusionOk="0" h="1660" w="12240">
                  <a:moveTo>
                    <a:pt x="1" y="1"/>
                  </a:moveTo>
                  <a:lnTo>
                    <a:pt x="1" y="1660"/>
                  </a:lnTo>
                  <a:lnTo>
                    <a:pt x="12239" y="1660"/>
                  </a:lnTo>
                  <a:lnTo>
                    <a:pt x="12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p:nvPr/>
          </p:nvSpPr>
          <p:spPr>
            <a:xfrm>
              <a:off x="1814125" y="1651250"/>
              <a:ext cx="102000" cy="139125"/>
            </a:xfrm>
            <a:custGeom>
              <a:rect b="b" l="l" r="r" t="t"/>
              <a:pathLst>
                <a:path extrusionOk="0" h="5565" w="4080">
                  <a:moveTo>
                    <a:pt x="4080" y="1"/>
                  </a:moveTo>
                  <a:cubicBezTo>
                    <a:pt x="1744" y="557"/>
                    <a:pt x="1" y="2653"/>
                    <a:pt x="1" y="5157"/>
                  </a:cubicBezTo>
                  <a:lnTo>
                    <a:pt x="1" y="5564"/>
                  </a:lnTo>
                  <a:lnTo>
                    <a:pt x="2448" y="5564"/>
                  </a:lnTo>
                  <a:lnTo>
                    <a:pt x="2448" y="5157"/>
                  </a:lnTo>
                  <a:cubicBezTo>
                    <a:pt x="2448" y="4023"/>
                    <a:pt x="3119" y="3048"/>
                    <a:pt x="4080" y="2587"/>
                  </a:cubicBezTo>
                  <a:lnTo>
                    <a:pt x="4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4"/>
            <p:cNvSpPr/>
            <p:nvPr/>
          </p:nvSpPr>
          <p:spPr>
            <a:xfrm>
              <a:off x="1956900" y="1769950"/>
              <a:ext cx="61225" cy="20425"/>
            </a:xfrm>
            <a:custGeom>
              <a:rect b="b" l="l" r="r" t="t"/>
              <a:pathLst>
                <a:path extrusionOk="0" h="817" w="2449">
                  <a:moveTo>
                    <a:pt x="1" y="0"/>
                  </a:moveTo>
                  <a:lnTo>
                    <a:pt x="1" y="816"/>
                  </a:lnTo>
                  <a:lnTo>
                    <a:pt x="2448" y="816"/>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4"/>
            <p:cNvSpPr/>
            <p:nvPr/>
          </p:nvSpPr>
          <p:spPr>
            <a:xfrm>
              <a:off x="1956900" y="1565300"/>
              <a:ext cx="61225" cy="21100"/>
            </a:xfrm>
            <a:custGeom>
              <a:rect b="b" l="l" r="r" t="t"/>
              <a:pathLst>
                <a:path extrusionOk="0" h="844" w="2449">
                  <a:moveTo>
                    <a:pt x="1" y="0"/>
                  </a:moveTo>
                  <a:lnTo>
                    <a:pt x="1" y="843"/>
                  </a:lnTo>
                  <a:lnTo>
                    <a:pt x="2448" y="843"/>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64"/>
          <p:cNvGrpSpPr/>
          <p:nvPr/>
        </p:nvGrpSpPr>
        <p:grpSpPr>
          <a:xfrm>
            <a:off x="1576680" y="1514561"/>
            <a:ext cx="286497" cy="375940"/>
            <a:chOff x="1035950" y="1565300"/>
            <a:chExt cx="265300" cy="348125"/>
          </a:xfrm>
        </p:grpSpPr>
        <p:sp>
          <p:nvSpPr>
            <p:cNvPr id="1020" name="Google Shape;1020;p64"/>
            <p:cNvSpPr/>
            <p:nvPr/>
          </p:nvSpPr>
          <p:spPr>
            <a:xfrm>
              <a:off x="1117600" y="1729150"/>
              <a:ext cx="101975" cy="102000"/>
            </a:xfrm>
            <a:custGeom>
              <a:rect b="b" l="l" r="r" t="t"/>
              <a:pathLst>
                <a:path extrusionOk="0" h="4080" w="4079">
                  <a:moveTo>
                    <a:pt x="1632" y="0"/>
                  </a:moveTo>
                  <a:lnTo>
                    <a:pt x="1632" y="1632"/>
                  </a:lnTo>
                  <a:lnTo>
                    <a:pt x="1" y="1632"/>
                  </a:lnTo>
                  <a:lnTo>
                    <a:pt x="1" y="2448"/>
                  </a:lnTo>
                  <a:lnTo>
                    <a:pt x="1632" y="2448"/>
                  </a:lnTo>
                  <a:lnTo>
                    <a:pt x="1632" y="4080"/>
                  </a:lnTo>
                  <a:lnTo>
                    <a:pt x="2448" y="4080"/>
                  </a:lnTo>
                  <a:lnTo>
                    <a:pt x="2448" y="2448"/>
                  </a:lnTo>
                  <a:lnTo>
                    <a:pt x="4079" y="2448"/>
                  </a:lnTo>
                  <a:lnTo>
                    <a:pt x="4079" y="1632"/>
                  </a:lnTo>
                  <a:lnTo>
                    <a:pt x="2448" y="1632"/>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4"/>
            <p:cNvSpPr/>
            <p:nvPr/>
          </p:nvSpPr>
          <p:spPr>
            <a:xfrm>
              <a:off x="1035950" y="1565300"/>
              <a:ext cx="265300" cy="348125"/>
            </a:xfrm>
            <a:custGeom>
              <a:rect b="b" l="l" r="r" t="t"/>
              <a:pathLst>
                <a:path extrusionOk="0" h="13925" w="10612">
                  <a:moveTo>
                    <a:pt x="6530" y="5740"/>
                  </a:moveTo>
                  <a:lnTo>
                    <a:pt x="6530" y="7370"/>
                  </a:lnTo>
                  <a:lnTo>
                    <a:pt x="8161" y="7370"/>
                  </a:lnTo>
                  <a:lnTo>
                    <a:pt x="8162" y="9818"/>
                  </a:lnTo>
                  <a:lnTo>
                    <a:pt x="6530" y="9818"/>
                  </a:lnTo>
                  <a:lnTo>
                    <a:pt x="6530" y="11450"/>
                  </a:lnTo>
                  <a:lnTo>
                    <a:pt x="4082" y="11450"/>
                  </a:lnTo>
                  <a:lnTo>
                    <a:pt x="4082" y="9818"/>
                  </a:lnTo>
                  <a:lnTo>
                    <a:pt x="2451" y="9818"/>
                  </a:lnTo>
                  <a:lnTo>
                    <a:pt x="2451" y="7370"/>
                  </a:lnTo>
                  <a:lnTo>
                    <a:pt x="4082" y="7370"/>
                  </a:lnTo>
                  <a:lnTo>
                    <a:pt x="4082" y="5740"/>
                  </a:lnTo>
                  <a:close/>
                  <a:moveTo>
                    <a:pt x="5306" y="0"/>
                  </a:moveTo>
                  <a:lnTo>
                    <a:pt x="1400" y="5013"/>
                  </a:lnTo>
                  <a:cubicBezTo>
                    <a:pt x="1238" y="5188"/>
                    <a:pt x="1088" y="5373"/>
                    <a:pt x="951" y="5566"/>
                  </a:cubicBezTo>
                  <a:cubicBezTo>
                    <a:pt x="331" y="6454"/>
                    <a:pt x="0" y="7512"/>
                    <a:pt x="3" y="8595"/>
                  </a:cubicBezTo>
                  <a:cubicBezTo>
                    <a:pt x="3" y="11519"/>
                    <a:pt x="2382" y="13925"/>
                    <a:pt x="5306" y="13925"/>
                  </a:cubicBezTo>
                  <a:cubicBezTo>
                    <a:pt x="8231" y="13925"/>
                    <a:pt x="10610" y="11519"/>
                    <a:pt x="10610" y="8595"/>
                  </a:cubicBezTo>
                  <a:cubicBezTo>
                    <a:pt x="10611" y="7512"/>
                    <a:pt x="10280" y="6455"/>
                    <a:pt x="9660" y="5568"/>
                  </a:cubicBezTo>
                  <a:lnTo>
                    <a:pt x="9660" y="5566"/>
                  </a:lnTo>
                  <a:cubicBezTo>
                    <a:pt x="9528" y="5379"/>
                    <a:pt x="9384" y="5199"/>
                    <a:pt x="9227" y="5032"/>
                  </a:cubicBezTo>
                  <a:lnTo>
                    <a:pt x="5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64"/>
          <p:cNvGrpSpPr/>
          <p:nvPr/>
        </p:nvGrpSpPr>
        <p:grpSpPr>
          <a:xfrm>
            <a:off x="715109" y="1514561"/>
            <a:ext cx="375994" cy="375940"/>
            <a:chOff x="238125" y="1565300"/>
            <a:chExt cx="348175" cy="348125"/>
          </a:xfrm>
        </p:grpSpPr>
        <p:sp>
          <p:nvSpPr>
            <p:cNvPr id="1023" name="Google Shape;1023;p64"/>
            <p:cNvSpPr/>
            <p:nvPr/>
          </p:nvSpPr>
          <p:spPr>
            <a:xfrm>
              <a:off x="298625" y="1637375"/>
              <a:ext cx="63950" cy="91800"/>
            </a:xfrm>
            <a:custGeom>
              <a:rect b="b" l="l" r="r" t="t"/>
              <a:pathLst>
                <a:path extrusionOk="0" h="3672" w="2558">
                  <a:moveTo>
                    <a:pt x="1279" y="1"/>
                  </a:moveTo>
                  <a:lnTo>
                    <a:pt x="218" y="1837"/>
                  </a:lnTo>
                  <a:cubicBezTo>
                    <a:pt x="0" y="2216"/>
                    <a:pt x="0" y="2682"/>
                    <a:pt x="220" y="3059"/>
                  </a:cubicBezTo>
                  <a:cubicBezTo>
                    <a:pt x="438" y="3438"/>
                    <a:pt x="842" y="3671"/>
                    <a:pt x="1279" y="3671"/>
                  </a:cubicBezTo>
                  <a:cubicBezTo>
                    <a:pt x="1715" y="3671"/>
                    <a:pt x="2120" y="3438"/>
                    <a:pt x="2338" y="3059"/>
                  </a:cubicBezTo>
                  <a:cubicBezTo>
                    <a:pt x="2557" y="2682"/>
                    <a:pt x="2557" y="2216"/>
                    <a:pt x="2341" y="1837"/>
                  </a:cubicBez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4"/>
            <p:cNvSpPr/>
            <p:nvPr/>
          </p:nvSpPr>
          <p:spPr>
            <a:xfrm>
              <a:off x="238125" y="1790350"/>
              <a:ext cx="348175" cy="123075"/>
            </a:xfrm>
            <a:custGeom>
              <a:rect b="b" l="l" r="r" t="t"/>
              <a:pathLst>
                <a:path extrusionOk="0" h="4923" w="13927">
                  <a:moveTo>
                    <a:pt x="0" y="0"/>
                  </a:moveTo>
                  <a:lnTo>
                    <a:pt x="0" y="2448"/>
                  </a:lnTo>
                  <a:lnTo>
                    <a:pt x="5739" y="2448"/>
                  </a:lnTo>
                  <a:lnTo>
                    <a:pt x="5739" y="4107"/>
                  </a:lnTo>
                  <a:lnTo>
                    <a:pt x="3291" y="4107"/>
                  </a:lnTo>
                  <a:lnTo>
                    <a:pt x="3291" y="4923"/>
                  </a:lnTo>
                  <a:lnTo>
                    <a:pt x="10634" y="4923"/>
                  </a:lnTo>
                  <a:lnTo>
                    <a:pt x="10634" y="4107"/>
                  </a:lnTo>
                  <a:lnTo>
                    <a:pt x="8186" y="4107"/>
                  </a:lnTo>
                  <a:lnTo>
                    <a:pt x="8186" y="2448"/>
                  </a:lnTo>
                  <a:lnTo>
                    <a:pt x="13926" y="2448"/>
                  </a:lnTo>
                  <a:lnTo>
                    <a:pt x="13926" y="0"/>
                  </a:lnTo>
                  <a:lnTo>
                    <a:pt x="7370" y="0"/>
                  </a:lnTo>
                  <a:lnTo>
                    <a:pt x="7370" y="816"/>
                  </a:lnTo>
                  <a:lnTo>
                    <a:pt x="6554" y="816"/>
                  </a:lnTo>
                  <a:lnTo>
                    <a:pt x="6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4"/>
            <p:cNvSpPr/>
            <p:nvPr/>
          </p:nvSpPr>
          <p:spPr>
            <a:xfrm>
              <a:off x="238125" y="1565300"/>
              <a:ext cx="348175" cy="204675"/>
            </a:xfrm>
            <a:custGeom>
              <a:rect b="b" l="l" r="r" t="t"/>
              <a:pathLst>
                <a:path extrusionOk="0" h="8187" w="13927">
                  <a:moveTo>
                    <a:pt x="10634" y="1659"/>
                  </a:moveTo>
                  <a:lnTo>
                    <a:pt x="10634" y="2475"/>
                  </a:lnTo>
                  <a:lnTo>
                    <a:pt x="6554" y="2475"/>
                  </a:lnTo>
                  <a:lnTo>
                    <a:pt x="6554" y="1659"/>
                  </a:lnTo>
                  <a:close/>
                  <a:moveTo>
                    <a:pt x="12266" y="1659"/>
                  </a:moveTo>
                  <a:lnTo>
                    <a:pt x="12267" y="2476"/>
                  </a:lnTo>
                  <a:lnTo>
                    <a:pt x="11450" y="2476"/>
                  </a:lnTo>
                  <a:lnTo>
                    <a:pt x="11450" y="1659"/>
                  </a:lnTo>
                  <a:close/>
                  <a:moveTo>
                    <a:pt x="12266" y="3292"/>
                  </a:moveTo>
                  <a:lnTo>
                    <a:pt x="12267" y="4108"/>
                  </a:lnTo>
                  <a:lnTo>
                    <a:pt x="6554" y="4108"/>
                  </a:lnTo>
                  <a:lnTo>
                    <a:pt x="6554" y="3292"/>
                  </a:lnTo>
                  <a:close/>
                  <a:moveTo>
                    <a:pt x="12266" y="4924"/>
                  </a:moveTo>
                  <a:lnTo>
                    <a:pt x="12267" y="5740"/>
                  </a:lnTo>
                  <a:lnTo>
                    <a:pt x="6554" y="5740"/>
                  </a:lnTo>
                  <a:lnTo>
                    <a:pt x="6554" y="4924"/>
                  </a:lnTo>
                  <a:close/>
                  <a:moveTo>
                    <a:pt x="3699" y="1250"/>
                  </a:moveTo>
                  <a:lnTo>
                    <a:pt x="5466" y="4312"/>
                  </a:lnTo>
                  <a:cubicBezTo>
                    <a:pt x="5830" y="4943"/>
                    <a:pt x="5829" y="5720"/>
                    <a:pt x="5465" y="6351"/>
                  </a:cubicBezTo>
                  <a:cubicBezTo>
                    <a:pt x="5100" y="6982"/>
                    <a:pt x="4428" y="7370"/>
                    <a:pt x="3699" y="7370"/>
                  </a:cubicBezTo>
                  <a:cubicBezTo>
                    <a:pt x="2971" y="7370"/>
                    <a:pt x="2297" y="6982"/>
                    <a:pt x="1933" y="6351"/>
                  </a:cubicBezTo>
                  <a:cubicBezTo>
                    <a:pt x="1569" y="5720"/>
                    <a:pt x="1567" y="4943"/>
                    <a:pt x="1931" y="4312"/>
                  </a:cubicBezTo>
                  <a:lnTo>
                    <a:pt x="3699" y="1250"/>
                  </a:lnTo>
                  <a:close/>
                  <a:moveTo>
                    <a:pt x="12266" y="6554"/>
                  </a:moveTo>
                  <a:lnTo>
                    <a:pt x="12267" y="7370"/>
                  </a:lnTo>
                  <a:lnTo>
                    <a:pt x="6554" y="7370"/>
                  </a:lnTo>
                  <a:lnTo>
                    <a:pt x="6554" y="6554"/>
                  </a:lnTo>
                  <a:close/>
                  <a:moveTo>
                    <a:pt x="0" y="0"/>
                  </a:moveTo>
                  <a:lnTo>
                    <a:pt x="0" y="8186"/>
                  </a:lnTo>
                  <a:lnTo>
                    <a:pt x="13926" y="8186"/>
                  </a:lnTo>
                  <a:lnTo>
                    <a:pt x="13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idx="9" type="subTitle"/>
          </p:nvPr>
        </p:nvSpPr>
        <p:spPr>
          <a:xfrm>
            <a:off x="715125" y="1762300"/>
            <a:ext cx="2445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ENFERMEDAD</a:t>
            </a:r>
            <a:endParaRPr/>
          </a:p>
        </p:txBody>
      </p:sp>
      <p:sp>
        <p:nvSpPr>
          <p:cNvPr id="295" name="Google Shape;295;p38"/>
          <p:cNvSpPr txBox="1"/>
          <p:nvPr>
            <p:ph idx="13" type="subTitle"/>
          </p:nvPr>
        </p:nvSpPr>
        <p:spPr>
          <a:xfrm>
            <a:off x="3351300" y="1762300"/>
            <a:ext cx="2441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DIAGNÓSTICO</a:t>
            </a:r>
            <a:endParaRPr/>
          </a:p>
        </p:txBody>
      </p:sp>
      <p:sp>
        <p:nvSpPr>
          <p:cNvPr id="296" name="Google Shape;296;p38"/>
          <p:cNvSpPr txBox="1"/>
          <p:nvPr>
            <p:ph idx="14" type="subTitle"/>
          </p:nvPr>
        </p:nvSpPr>
        <p:spPr>
          <a:xfrm>
            <a:off x="715125" y="3416067"/>
            <a:ext cx="24459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PATOLOGÍA</a:t>
            </a:r>
            <a:endParaRPr/>
          </a:p>
        </p:txBody>
      </p:sp>
      <p:sp>
        <p:nvSpPr>
          <p:cNvPr id="297" name="Google Shape;297;p38"/>
          <p:cNvSpPr txBox="1"/>
          <p:nvPr>
            <p:ph idx="15" type="subTitle"/>
          </p:nvPr>
        </p:nvSpPr>
        <p:spPr>
          <a:xfrm>
            <a:off x="3351300" y="3416075"/>
            <a:ext cx="2441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TRATAMIENTO</a:t>
            </a:r>
            <a:endParaRPr/>
          </a:p>
        </p:txBody>
      </p:sp>
      <p:sp>
        <p:nvSpPr>
          <p:cNvPr id="298" name="Google Shape;298;p38"/>
          <p:cNvSpPr txBox="1"/>
          <p:nvPr>
            <p:ph idx="2" type="title"/>
          </p:nvPr>
        </p:nvSpPr>
        <p:spPr>
          <a:xfrm>
            <a:off x="1522575" y="1210700"/>
            <a:ext cx="982200" cy="6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299" name="Google Shape;299;p38"/>
          <p:cNvSpPr txBox="1"/>
          <p:nvPr>
            <p:ph idx="3" type="title"/>
          </p:nvPr>
        </p:nvSpPr>
        <p:spPr>
          <a:xfrm>
            <a:off x="4155900" y="1210700"/>
            <a:ext cx="978300" cy="6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300" name="Google Shape;300;p38"/>
          <p:cNvSpPr txBox="1"/>
          <p:nvPr>
            <p:ph idx="4" type="subTitle"/>
          </p:nvPr>
        </p:nvSpPr>
        <p:spPr>
          <a:xfrm>
            <a:off x="3351300" y="2187210"/>
            <a:ext cx="24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01" name="Google Shape;301;p38"/>
          <p:cNvSpPr txBox="1"/>
          <p:nvPr>
            <p:ph idx="5" type="title"/>
          </p:nvPr>
        </p:nvSpPr>
        <p:spPr>
          <a:xfrm>
            <a:off x="1522575" y="2849924"/>
            <a:ext cx="9822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302" name="Google Shape;302;p38"/>
          <p:cNvSpPr txBox="1"/>
          <p:nvPr>
            <p:ph idx="6" type="subTitle"/>
          </p:nvPr>
        </p:nvSpPr>
        <p:spPr>
          <a:xfrm>
            <a:off x="715125" y="3837152"/>
            <a:ext cx="2445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03" name="Google Shape;303;p38"/>
          <p:cNvSpPr txBox="1"/>
          <p:nvPr>
            <p:ph idx="7" type="title"/>
          </p:nvPr>
        </p:nvSpPr>
        <p:spPr>
          <a:xfrm>
            <a:off x="4155900" y="2849924"/>
            <a:ext cx="9783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304" name="Google Shape;304;p38"/>
          <p:cNvSpPr txBox="1"/>
          <p:nvPr>
            <p:ph idx="8" type="subTitle"/>
          </p:nvPr>
        </p:nvSpPr>
        <p:spPr>
          <a:xfrm>
            <a:off x="3351300" y="3837162"/>
            <a:ext cx="24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05" name="Google Shape;30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ÍNDICE</a:t>
            </a:r>
            <a:endParaRPr>
              <a:solidFill>
                <a:schemeClr val="dk2"/>
              </a:solidFill>
            </a:endParaRPr>
          </a:p>
        </p:txBody>
      </p:sp>
      <p:sp>
        <p:nvSpPr>
          <p:cNvPr id="306" name="Google Shape;306;p38"/>
          <p:cNvSpPr txBox="1"/>
          <p:nvPr>
            <p:ph idx="1" type="subTitle"/>
          </p:nvPr>
        </p:nvSpPr>
        <p:spPr>
          <a:xfrm>
            <a:off x="715125" y="2187209"/>
            <a:ext cx="2445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07" name="Google Shape;307;p38"/>
          <p:cNvSpPr txBox="1"/>
          <p:nvPr>
            <p:ph idx="16" type="title"/>
          </p:nvPr>
        </p:nvSpPr>
        <p:spPr>
          <a:xfrm>
            <a:off x="6792100" y="1211946"/>
            <a:ext cx="978300" cy="6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308" name="Google Shape;308;p38"/>
          <p:cNvSpPr txBox="1"/>
          <p:nvPr>
            <p:ph idx="17" type="subTitle"/>
          </p:nvPr>
        </p:nvSpPr>
        <p:spPr>
          <a:xfrm>
            <a:off x="5987500" y="2188348"/>
            <a:ext cx="24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09" name="Google Shape;309;p38"/>
          <p:cNvSpPr txBox="1"/>
          <p:nvPr>
            <p:ph idx="18" type="title"/>
          </p:nvPr>
        </p:nvSpPr>
        <p:spPr>
          <a:xfrm>
            <a:off x="6792100" y="2851168"/>
            <a:ext cx="9783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310" name="Google Shape;310;p38"/>
          <p:cNvSpPr txBox="1"/>
          <p:nvPr>
            <p:ph idx="19" type="subTitle"/>
          </p:nvPr>
        </p:nvSpPr>
        <p:spPr>
          <a:xfrm>
            <a:off x="5987500" y="3838299"/>
            <a:ext cx="24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Puedes describir el tema de la sección aquí</a:t>
            </a:r>
            <a:endParaRPr/>
          </a:p>
        </p:txBody>
      </p:sp>
      <p:sp>
        <p:nvSpPr>
          <p:cNvPr id="311" name="Google Shape;311;p38"/>
          <p:cNvSpPr txBox="1"/>
          <p:nvPr>
            <p:ph idx="20" type="subTitle"/>
          </p:nvPr>
        </p:nvSpPr>
        <p:spPr>
          <a:xfrm>
            <a:off x="5987500" y="1763438"/>
            <a:ext cx="2441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SUGERENCIAS</a:t>
            </a:r>
            <a:endParaRPr/>
          </a:p>
        </p:txBody>
      </p:sp>
      <p:sp>
        <p:nvSpPr>
          <p:cNvPr id="312" name="Google Shape;312;p38"/>
          <p:cNvSpPr txBox="1"/>
          <p:nvPr>
            <p:ph idx="21" type="subTitle"/>
          </p:nvPr>
        </p:nvSpPr>
        <p:spPr>
          <a:xfrm>
            <a:off x="5987500" y="3417213"/>
            <a:ext cx="2441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CONCLUSIÓN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RECURSOS </a:t>
            </a:r>
            <a:r>
              <a:rPr lang="es">
                <a:solidFill>
                  <a:schemeClr val="lt2"/>
                </a:solidFill>
              </a:rPr>
              <a:t>ALTERNATIVOS</a:t>
            </a:r>
            <a:endParaRPr>
              <a:solidFill>
                <a:schemeClr val="lt2"/>
              </a:solidFill>
            </a:endParaRPr>
          </a:p>
        </p:txBody>
      </p:sp>
      <p:sp>
        <p:nvSpPr>
          <p:cNvPr id="1031" name="Google Shape;1031;p65"/>
          <p:cNvSpPr txBox="1"/>
          <p:nvPr>
            <p:ph idx="1" type="subTitle"/>
          </p:nvPr>
        </p:nvSpPr>
        <p:spPr>
          <a:xfrm>
            <a:off x="2385000" y="1069850"/>
            <a:ext cx="437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 continuación, se muestra una variedad de recursos alternativos cuyo estilo encaja en esta plantilla:</a:t>
            </a:r>
            <a:endParaRPr/>
          </a:p>
        </p:txBody>
      </p:sp>
      <p:sp>
        <p:nvSpPr>
          <p:cNvPr id="1032" name="Google Shape;1032;p65"/>
          <p:cNvSpPr/>
          <p:nvPr/>
        </p:nvSpPr>
        <p:spPr>
          <a:xfrm>
            <a:off x="867425" y="2054319"/>
            <a:ext cx="1053900" cy="9114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rot="10800000">
            <a:off x="1682700" y="2054319"/>
            <a:ext cx="1053900" cy="911400"/>
          </a:xfrm>
          <a:prstGeom prst="triangle">
            <a:avLst>
              <a:gd fmla="val 50000" name="adj"/>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3099900" y="2054319"/>
            <a:ext cx="911400" cy="911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flipH="1">
            <a:off x="4074500" y="2054319"/>
            <a:ext cx="911400" cy="911400"/>
          </a:xfrm>
          <a:prstGeom prst="rtTriangle">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5462850" y="2054319"/>
            <a:ext cx="1367100" cy="911400"/>
          </a:xfrm>
          <a:prstGeom prst="flowChartDisplay">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flipH="1">
            <a:off x="6909475" y="2054319"/>
            <a:ext cx="1367100" cy="911400"/>
          </a:xfrm>
          <a:prstGeom prst="flowChartDisplay">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2274563" y="3343263"/>
            <a:ext cx="911400" cy="9114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3318588" y="3343263"/>
            <a:ext cx="911400" cy="911400"/>
          </a:xfrm>
          <a:prstGeom prst="diamond">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4808313" y="3343263"/>
            <a:ext cx="911400" cy="9114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5874446" y="3343263"/>
            <a:ext cx="911400" cy="911400"/>
          </a:xfrm>
          <a:prstGeom prst="round2DiagRect">
            <a:avLst>
              <a:gd fmla="val 16667" name="adj1"/>
              <a:gd fmla="val 0" name="adj2"/>
            </a:avLst>
          </a:prstGeom>
          <a:solidFill>
            <a:srgbClr val="5F130F">
              <a:alpha val="32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RECURSOS</a:t>
            </a:r>
            <a:endParaRPr/>
          </a:p>
        </p:txBody>
      </p:sp>
      <p:sp>
        <p:nvSpPr>
          <p:cNvPr id="1047" name="Google Shape;1047;p66"/>
          <p:cNvSpPr txBox="1"/>
          <p:nvPr>
            <p:ph idx="1" type="subTitle"/>
          </p:nvPr>
        </p:nvSpPr>
        <p:spPr>
          <a:xfrm>
            <a:off x="720000" y="1072450"/>
            <a:ext cx="7708800" cy="3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¿Te gustaron los recursos de esta plantilla? Consíguelos gratis en nuestras otras webs:</a:t>
            </a:r>
            <a:endParaRPr sz="1300"/>
          </a:p>
          <a:p>
            <a:pPr indent="0" lvl="0" marL="0" rtl="0" algn="l">
              <a:spcBef>
                <a:spcPts val="1000"/>
              </a:spcBef>
              <a:spcAft>
                <a:spcPts val="0"/>
              </a:spcAft>
              <a:buNone/>
            </a:pPr>
            <a:r>
              <a:rPr b="1" lang="es" sz="2000">
                <a:solidFill>
                  <a:schemeClr val="dk1"/>
                </a:solidFill>
              </a:rPr>
              <a:t>ICONOS:</a:t>
            </a:r>
            <a:endParaRPr b="1" sz="2000">
              <a:solidFill>
                <a:schemeClr val="dk1"/>
              </a:solidFill>
            </a:endParaRPr>
          </a:p>
          <a:p>
            <a:pPr indent="-311150" lvl="0" marL="457200" rtl="0" algn="l">
              <a:spcBef>
                <a:spcPts val="1000"/>
              </a:spcBef>
              <a:spcAft>
                <a:spcPts val="0"/>
              </a:spcAft>
              <a:buSzPts val="1300"/>
              <a:buChar char="●"/>
            </a:pPr>
            <a:r>
              <a:rPr lang="es" sz="1300">
                <a:solidFill>
                  <a:schemeClr val="hlink"/>
                </a:solidFill>
                <a:uFill>
                  <a:noFill/>
                </a:uFill>
                <a:hlinkClick r:id="rId3"/>
              </a:rPr>
              <a:t>Icon pack: Blood Donation</a:t>
            </a:r>
            <a:endParaRPr sz="1300"/>
          </a:p>
          <a:p>
            <a:pPr indent="0" lvl="0" marL="0" rtl="0" algn="ctr">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s" sz="2000">
                <a:solidFill>
                  <a:schemeClr val="dk1"/>
                </a:solidFill>
              </a:rPr>
              <a:t>FOTOS:</a:t>
            </a:r>
            <a:endParaRPr>
              <a:solidFill>
                <a:schemeClr val="dk1"/>
              </a:solidFill>
            </a:endParaRPr>
          </a:p>
          <a:p>
            <a:pPr indent="-311150" lvl="0" marL="457200" rtl="0" algn="l">
              <a:spcBef>
                <a:spcPts val="1000"/>
              </a:spcBef>
              <a:spcAft>
                <a:spcPts val="0"/>
              </a:spcAft>
              <a:buSzPts val="1300"/>
              <a:buChar char="●"/>
            </a:pPr>
            <a:r>
              <a:rPr lang="es" sz="1300">
                <a:solidFill>
                  <a:schemeClr val="hlink"/>
                </a:solidFill>
                <a:uFill>
                  <a:noFill/>
                </a:uFill>
                <a:hlinkClick r:id="rId4"/>
              </a:rPr>
              <a:t>Side view healthcare professional drawing blood</a:t>
            </a:r>
            <a:endParaRPr sz="1300"/>
          </a:p>
          <a:p>
            <a:pPr indent="-311150" lvl="0" marL="457200" rtl="0" algn="l">
              <a:spcBef>
                <a:spcPts val="0"/>
              </a:spcBef>
              <a:spcAft>
                <a:spcPts val="0"/>
              </a:spcAft>
              <a:buSzPts val="1300"/>
              <a:buChar char="●"/>
            </a:pPr>
            <a:r>
              <a:rPr lang="es" sz="1300">
                <a:solidFill>
                  <a:schemeClr val="hlink"/>
                </a:solidFill>
                <a:uFill>
                  <a:noFill/>
                </a:uFill>
                <a:hlinkClick r:id="rId5"/>
              </a:rPr>
              <a:t>High angle healthcare professional drawing blood</a:t>
            </a:r>
            <a:endParaRPr sz="1300"/>
          </a:p>
          <a:p>
            <a:pPr indent="-311150" lvl="0" marL="457200" rtl="0" algn="l">
              <a:spcBef>
                <a:spcPts val="0"/>
              </a:spcBef>
              <a:spcAft>
                <a:spcPts val="0"/>
              </a:spcAft>
              <a:buSzPts val="1300"/>
              <a:buChar char="●"/>
            </a:pPr>
            <a:r>
              <a:rPr lang="es" sz="1300">
                <a:solidFill>
                  <a:schemeClr val="hlink"/>
                </a:solidFill>
                <a:uFill>
                  <a:noFill/>
                </a:uFill>
                <a:hlinkClick r:id="rId6"/>
              </a:rPr>
              <a:t>Hand with glove holding vials prp treatment</a:t>
            </a:r>
            <a:endParaRPr sz="1300"/>
          </a:p>
          <a:p>
            <a:pPr indent="-311150" lvl="0" marL="457200" rtl="0" algn="l">
              <a:spcBef>
                <a:spcPts val="0"/>
              </a:spcBef>
              <a:spcAft>
                <a:spcPts val="0"/>
              </a:spcAft>
              <a:buSzPts val="1300"/>
              <a:buChar char="●"/>
            </a:pPr>
            <a:r>
              <a:rPr lang="es" sz="1300">
                <a:solidFill>
                  <a:schemeClr val="hlink"/>
                </a:solidFill>
                <a:uFill>
                  <a:noFill/>
                </a:uFill>
                <a:hlinkClick r:id="rId7"/>
              </a:rPr>
              <a:t>Female nurse practicing medicine clinic</a:t>
            </a:r>
            <a:endParaRPr sz="1300"/>
          </a:p>
          <a:p>
            <a:pPr indent="-311150" lvl="0" marL="457200" rtl="0" algn="l">
              <a:spcBef>
                <a:spcPts val="0"/>
              </a:spcBef>
              <a:spcAft>
                <a:spcPts val="0"/>
              </a:spcAft>
              <a:buSzPts val="1300"/>
              <a:buChar char="●"/>
            </a:pPr>
            <a:r>
              <a:rPr lang="es" sz="1300">
                <a:solidFill>
                  <a:schemeClr val="hlink"/>
                </a:solidFill>
                <a:uFill>
                  <a:noFill/>
                </a:uFill>
                <a:hlinkClick r:id="rId8"/>
              </a:rPr>
              <a:t>Asian doctor with lab coat front view</a:t>
            </a:r>
            <a:endParaRPr sz="1300"/>
          </a:p>
          <a:p>
            <a:pPr indent="-311150" lvl="0" marL="457200" rtl="0" algn="l">
              <a:spcBef>
                <a:spcPts val="0"/>
              </a:spcBef>
              <a:spcAft>
                <a:spcPts val="0"/>
              </a:spcAft>
              <a:buSzPts val="1300"/>
              <a:buChar char="●"/>
            </a:pPr>
            <a:r>
              <a:rPr lang="es" sz="1300">
                <a:solidFill>
                  <a:schemeClr val="hlink"/>
                </a:solidFill>
                <a:uFill>
                  <a:noFill/>
                </a:uFill>
                <a:hlinkClick r:id="rId9"/>
              </a:rPr>
              <a:t>Medium shot female doctor wearing stethoscope</a:t>
            </a:r>
            <a:endParaRPr sz="1300"/>
          </a:p>
          <a:p>
            <a:pPr indent="-311150" lvl="0" marL="457200" rtl="0" algn="l">
              <a:spcBef>
                <a:spcPts val="0"/>
              </a:spcBef>
              <a:spcAft>
                <a:spcPts val="0"/>
              </a:spcAft>
              <a:buSzPts val="1300"/>
              <a:buChar char="●"/>
            </a:pPr>
            <a:r>
              <a:rPr lang="es" sz="1300">
                <a:solidFill>
                  <a:schemeClr val="hlink"/>
                </a:solidFill>
                <a:uFill>
                  <a:noFill/>
                </a:uFill>
                <a:hlinkClick r:id="rId10"/>
              </a:rPr>
              <a:t>Front view doctor wearing stethoscope</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1" name="Shape 1051"/>
        <p:cNvGrpSpPr/>
        <p:nvPr/>
      </p:nvGrpSpPr>
      <p:grpSpPr>
        <a:xfrm>
          <a:off x="0" y="0"/>
          <a:ext cx="0" cy="0"/>
          <a:chOff x="0" y="0"/>
          <a:chExt cx="0" cy="0"/>
        </a:xfrm>
      </p:grpSpPr>
      <p:sp>
        <p:nvSpPr>
          <p:cNvPr id="1052" name="Google Shape;1052;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a:t>
            </a:r>
            <a:endParaRPr/>
          </a:p>
        </p:txBody>
      </p:sp>
      <p:sp>
        <p:nvSpPr>
          <p:cNvPr id="1053" name="Google Shape;1053;p6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sz="1100">
                <a:solidFill>
                  <a:schemeClr val="lt1"/>
                </a:solidFill>
              </a:rPr>
              <a:t>If you have a free account, in order to use this template, you must credit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by keeping the </a:t>
            </a:r>
            <a:r>
              <a:rPr b="1" lang="es" sz="1100" u="sng">
                <a:solidFill>
                  <a:schemeClr val="hlink"/>
                </a:solidFill>
                <a:hlinkClick action="ppaction://hlinksldjump" r:id="rId4"/>
              </a:rPr>
              <a:t>Thanks</a:t>
            </a:r>
            <a:r>
              <a:rPr b="1" lang="es" sz="1100">
                <a:solidFill>
                  <a:schemeClr val="dk2"/>
                </a:solidFill>
              </a:rPr>
              <a:t> </a:t>
            </a:r>
            <a:r>
              <a:rPr lang="es"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s"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s"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7" name="Shape 1057"/>
        <p:cNvGrpSpPr/>
        <p:nvPr/>
      </p:nvGrpSpPr>
      <p:grpSpPr>
        <a:xfrm>
          <a:off x="0" y="0"/>
          <a:ext cx="0" cy="0"/>
          <a:chOff x="0" y="0"/>
          <a:chExt cx="0" cy="0"/>
        </a:xfrm>
      </p:grpSpPr>
      <p:sp>
        <p:nvSpPr>
          <p:cNvPr id="1058" name="Google Shape;1058;p6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100">
                <a:solidFill>
                  <a:schemeClr val="lt1"/>
                </a:solidFill>
              </a:rPr>
              <a:t>As a Premium user, you can use this template without attributing </a:t>
            </a:r>
            <a:r>
              <a:rPr b="1" lang="es" sz="1100" u="sng">
                <a:solidFill>
                  <a:schemeClr val="dk2"/>
                </a:solidFill>
                <a:hlinkClick r:id="rId3">
                  <a:extLst>
                    <a:ext uri="{A12FA001-AC4F-418D-AE19-62706E023703}">
                      <ahyp:hlinkClr val="tx"/>
                    </a:ext>
                  </a:extLst>
                </a:hlinkClick>
              </a:rPr>
              <a:t>Slidesgo</a:t>
            </a:r>
            <a:r>
              <a:rPr b="1" lang="es" sz="1100">
                <a:solidFill>
                  <a:schemeClr val="dk2"/>
                </a:solidFill>
              </a:rPr>
              <a:t> </a:t>
            </a:r>
            <a:r>
              <a:rPr lang="es" sz="1100">
                <a:solidFill>
                  <a:schemeClr val="lt1"/>
                </a:solidFill>
              </a:rPr>
              <a:t>or keeping the </a:t>
            </a:r>
            <a:r>
              <a:rPr b="1" lang="es" sz="1100" u="sng">
                <a:solidFill>
                  <a:schemeClr val="hlink"/>
                </a:solidFill>
                <a:hlinkClick action="ppaction://hlinksldjump" r:id="rId4"/>
              </a:rPr>
              <a:t>Thanks</a:t>
            </a:r>
            <a:r>
              <a:rPr lang="es"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s"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s"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s" sz="1100" u="sng">
                <a:solidFill>
                  <a:schemeClr val="dk2"/>
                </a:solidFill>
                <a:hlinkClick r:id="rId5">
                  <a:extLst>
                    <a:ext uri="{A12FA001-AC4F-418D-AE19-62706E023703}">
                      <ahyp:hlinkClr val="tx"/>
                    </a:ext>
                  </a:extLst>
                </a:hlinkClick>
              </a:rPr>
              <a:t>https://slidesgo.com/faqs</a:t>
            </a:r>
            <a:r>
              <a:rPr lang="es" sz="1100">
                <a:solidFill>
                  <a:schemeClr val="lt1"/>
                </a:solidFill>
              </a:rPr>
              <a:t> and </a:t>
            </a:r>
            <a:r>
              <a:rPr b="1" lang="es"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059" name="Google Shape;1059;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3" name="Shape 1063"/>
        <p:cNvGrpSpPr/>
        <p:nvPr/>
      </p:nvGrpSpPr>
      <p:grpSpPr>
        <a:xfrm>
          <a:off x="0" y="0"/>
          <a:ext cx="0" cy="0"/>
          <a:chOff x="0" y="0"/>
          <a:chExt cx="0" cy="0"/>
        </a:xfrm>
      </p:grpSpPr>
      <p:sp>
        <p:nvSpPr>
          <p:cNvPr id="1064" name="Google Shape;1064;p6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s" sz="1100">
                <a:solidFill>
                  <a:schemeClr val="lt1"/>
                </a:solidFill>
              </a:rPr>
              <a:t>Krona One</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a:solidFill>
                  <a:schemeClr val="lt1"/>
                </a:solidFill>
                <a:uFill>
                  <a:noFill/>
                </a:uFill>
                <a:hlinkClick r:id="rId3">
                  <a:extLst>
                    <a:ext uri="{A12FA001-AC4F-418D-AE19-62706E023703}">
                      <ahyp:hlinkClr val="tx"/>
                    </a:ext>
                  </a:extLst>
                </a:hlinkClick>
              </a:rPr>
              <a:t>https://fonts.google.com/specimen/Krona+One</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s" sz="1100">
                <a:solidFill>
                  <a:schemeClr val="lt1"/>
                </a:solidFill>
              </a:rPr>
              <a:t>Barlow</a:t>
            </a:r>
            <a:endParaRPr b="1" sz="1100">
              <a:solidFill>
                <a:schemeClr val="lt1"/>
              </a:solidFill>
            </a:endParaRPr>
          </a:p>
          <a:p>
            <a:pPr indent="0" lvl="0" marL="0" rtl="0" algn="ctr">
              <a:lnSpc>
                <a:spcPct val="100000"/>
              </a:lnSpc>
              <a:spcBef>
                <a:spcPts val="0"/>
              </a:spcBef>
              <a:spcAft>
                <a:spcPts val="0"/>
              </a:spcAft>
              <a:buNone/>
            </a:pPr>
            <a:r>
              <a:rPr lang="es" sz="1100">
                <a:solidFill>
                  <a:schemeClr val="lt1"/>
                </a:solidFill>
              </a:rPr>
              <a:t>(</a:t>
            </a:r>
            <a:r>
              <a:rPr lang="es" sz="1100">
                <a:solidFill>
                  <a:schemeClr val="lt1"/>
                </a:solidFill>
                <a:uFill>
                  <a:noFill/>
                </a:uFill>
                <a:hlinkClick r:id="rId4">
                  <a:extLst>
                    <a:ext uri="{A12FA001-AC4F-418D-AE19-62706E023703}">
                      <ahyp:hlinkClr val="tx"/>
                    </a:ext>
                  </a:extLst>
                </a:hlinkClick>
              </a:rPr>
              <a:t>https://fonts.google.com/specimen/Barlow</a:t>
            </a:r>
            <a:r>
              <a:rPr lang="es"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065" name="Google Shape;1065;p69"/>
          <p:cNvSpPr/>
          <p:nvPr/>
        </p:nvSpPr>
        <p:spPr>
          <a:xfrm>
            <a:off x="3114475" y="2921775"/>
            <a:ext cx="791400" cy="754200"/>
          </a:xfrm>
          <a:prstGeom prst="roundRect">
            <a:avLst>
              <a:gd fmla="val 16667" name="adj"/>
            </a:avLst>
          </a:prstGeom>
          <a:solidFill>
            <a:srgbClr val="3C11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9"/>
          <p:cNvSpPr/>
          <p:nvPr/>
        </p:nvSpPr>
        <p:spPr>
          <a:xfrm>
            <a:off x="4176295" y="2921775"/>
            <a:ext cx="791400" cy="754200"/>
          </a:xfrm>
          <a:prstGeom prst="roundRect">
            <a:avLst>
              <a:gd fmla="val 16667" name="adj"/>
            </a:avLst>
          </a:prstGeom>
          <a:solidFill>
            <a:srgbClr val="FEFD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9"/>
          <p:cNvSpPr/>
          <p:nvPr/>
        </p:nvSpPr>
        <p:spPr>
          <a:xfrm>
            <a:off x="5238114" y="29217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9"/>
          <p:cNvSpPr txBox="1"/>
          <p:nvPr/>
        </p:nvSpPr>
        <p:spPr>
          <a:xfrm>
            <a:off x="3114475" y="3078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#3c110f</a:t>
            </a:r>
            <a:endParaRPr sz="1000">
              <a:solidFill>
                <a:srgbClr val="FFFFFF"/>
              </a:solidFill>
            </a:endParaRPr>
          </a:p>
        </p:txBody>
      </p:sp>
      <p:sp>
        <p:nvSpPr>
          <p:cNvPr id="1069" name="Google Shape;1069;p69"/>
          <p:cNvSpPr txBox="1"/>
          <p:nvPr/>
        </p:nvSpPr>
        <p:spPr>
          <a:xfrm>
            <a:off x="4176300" y="3078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rPr>
              <a:t>#fefdf5</a:t>
            </a:r>
            <a:endParaRPr sz="1000">
              <a:solidFill>
                <a:schemeClr val="dk1"/>
              </a:solidFill>
            </a:endParaRPr>
          </a:p>
        </p:txBody>
      </p:sp>
      <p:sp>
        <p:nvSpPr>
          <p:cNvPr id="1070" name="Google Shape;1070;p69"/>
          <p:cNvSpPr txBox="1"/>
          <p:nvPr/>
        </p:nvSpPr>
        <p:spPr>
          <a:xfrm>
            <a:off x="5238125" y="30788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#000000</a:t>
            </a:r>
            <a:endParaRPr sz="1000">
              <a:solidFill>
                <a:srgbClr val="FFFFFF"/>
              </a:solidFill>
            </a:endParaRPr>
          </a:p>
        </p:txBody>
      </p:sp>
      <p:sp>
        <p:nvSpPr>
          <p:cNvPr id="1071" name="Google Shape;1071;p69"/>
          <p:cNvSpPr/>
          <p:nvPr/>
        </p:nvSpPr>
        <p:spPr>
          <a:xfrm>
            <a:off x="3645388" y="3980100"/>
            <a:ext cx="791400" cy="754200"/>
          </a:xfrm>
          <a:prstGeom prst="roundRect">
            <a:avLst>
              <a:gd fmla="val 16667" name="adj"/>
            </a:avLst>
          </a:prstGeom>
          <a:solidFill>
            <a:srgbClr val="7D171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9"/>
          <p:cNvSpPr txBox="1"/>
          <p:nvPr/>
        </p:nvSpPr>
        <p:spPr>
          <a:xfrm>
            <a:off x="3645388" y="4137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#7d1713</a:t>
            </a:r>
            <a:endParaRPr sz="1000">
              <a:solidFill>
                <a:srgbClr val="FFFFFF"/>
              </a:solidFill>
            </a:endParaRPr>
          </a:p>
        </p:txBody>
      </p:sp>
      <p:sp>
        <p:nvSpPr>
          <p:cNvPr id="1073" name="Google Shape;1073;p69"/>
          <p:cNvSpPr/>
          <p:nvPr/>
        </p:nvSpPr>
        <p:spPr>
          <a:xfrm>
            <a:off x="4707213" y="3980100"/>
            <a:ext cx="791400" cy="754200"/>
          </a:xfrm>
          <a:prstGeom prst="roundRect">
            <a:avLst>
              <a:gd fmla="val 16667" name="adj"/>
            </a:avLst>
          </a:prstGeom>
          <a:solidFill>
            <a:srgbClr val="5F13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9"/>
          <p:cNvSpPr txBox="1"/>
          <p:nvPr/>
        </p:nvSpPr>
        <p:spPr>
          <a:xfrm>
            <a:off x="4707213" y="4137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#5f130f</a:t>
            </a:r>
            <a:endParaRPr sz="1000">
              <a:solidFill>
                <a:srgbClr val="FFFFFF"/>
              </a:solidFill>
            </a:endParaRPr>
          </a:p>
        </p:txBody>
      </p:sp>
      <p:sp>
        <p:nvSpPr>
          <p:cNvPr id="1075" name="Google Shape;1075;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79" name="Shape 1079"/>
        <p:cNvGrpSpPr/>
        <p:nvPr/>
      </p:nvGrpSpPr>
      <p:grpSpPr>
        <a:xfrm>
          <a:off x="0" y="0"/>
          <a:ext cx="0" cy="0"/>
          <a:chOff x="0" y="0"/>
          <a:chExt cx="0" cy="0"/>
        </a:xfrm>
      </p:grpSpPr>
      <p:sp>
        <p:nvSpPr>
          <p:cNvPr id="1080" name="Google Shape;1080;p7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s" sz="1100">
                <a:solidFill>
                  <a:schemeClr val="dk2"/>
                </a:solidFill>
              </a:rPr>
              <a:t>h</a:t>
            </a:r>
            <a:r>
              <a:rPr b="1" lang="es" sz="1100">
                <a:solidFill>
                  <a:schemeClr val="dk2"/>
                </a:solidFill>
                <a:uFill>
                  <a:noFill/>
                </a:uFill>
                <a:hlinkClick r:id="rId3">
                  <a:extLst>
                    <a:ext uri="{A12FA001-AC4F-418D-AE19-62706E023703}">
                      <ahyp:hlinkClr val="tx"/>
                    </a:ext>
                  </a:extLst>
                </a:hlinkClick>
              </a:rPr>
              <a:t>ow it works</a:t>
            </a:r>
            <a:r>
              <a:rPr lang="es"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081" name="Google Shape;1081;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Storyset</a:t>
            </a:r>
            <a:endParaRPr/>
          </a:p>
        </p:txBody>
      </p:sp>
      <p:pic>
        <p:nvPicPr>
          <p:cNvPr id="1082" name="Google Shape;1082;p7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083" name="Google Shape;1083;p7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084" name="Google Shape;1084;p7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085" name="Google Shape;1085;p7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086" name="Google Shape;1086;p7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087" name="Google Shape;1087;p7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088" name="Google Shape;1088;p7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089" name="Google Shape;1089;p7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090" name="Google Shape;1090;p7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091" name="Google Shape;1091;p7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5" name="Shape 1095"/>
        <p:cNvGrpSpPr/>
        <p:nvPr/>
      </p:nvGrpSpPr>
      <p:grpSpPr>
        <a:xfrm>
          <a:off x="0" y="0"/>
          <a:ext cx="0" cy="0"/>
          <a:chOff x="0" y="0"/>
          <a:chExt cx="0" cy="0"/>
        </a:xfrm>
      </p:grpSpPr>
      <p:grpSp>
        <p:nvGrpSpPr>
          <p:cNvPr id="1096" name="Google Shape;1096;p71"/>
          <p:cNvGrpSpPr/>
          <p:nvPr/>
        </p:nvGrpSpPr>
        <p:grpSpPr>
          <a:xfrm>
            <a:off x="5048544" y="3019584"/>
            <a:ext cx="442841" cy="514271"/>
            <a:chOff x="4727025" y="1332775"/>
            <a:chExt cx="59900" cy="69625"/>
          </a:xfrm>
        </p:grpSpPr>
        <p:sp>
          <p:nvSpPr>
            <p:cNvPr id="1097" name="Google Shape;1097;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71"/>
          <p:cNvGrpSpPr/>
          <p:nvPr/>
        </p:nvGrpSpPr>
        <p:grpSpPr>
          <a:xfrm>
            <a:off x="5723860" y="2267072"/>
            <a:ext cx="500909" cy="500899"/>
            <a:chOff x="4820425" y="1329900"/>
            <a:chExt cx="70175" cy="70350"/>
          </a:xfrm>
        </p:grpSpPr>
        <p:sp>
          <p:nvSpPr>
            <p:cNvPr id="1100" name="Google Shape;1100;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1"/>
          <p:cNvGrpSpPr/>
          <p:nvPr/>
        </p:nvGrpSpPr>
        <p:grpSpPr>
          <a:xfrm>
            <a:off x="6376484" y="2278862"/>
            <a:ext cx="538135" cy="493119"/>
            <a:chOff x="4903200" y="1331525"/>
            <a:chExt cx="73575" cy="67425"/>
          </a:xfrm>
        </p:grpSpPr>
        <p:sp>
          <p:nvSpPr>
            <p:cNvPr id="1105" name="Google Shape;1105;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06" name="Google Shape;1106;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71"/>
          <p:cNvGrpSpPr/>
          <p:nvPr/>
        </p:nvGrpSpPr>
        <p:grpSpPr>
          <a:xfrm>
            <a:off x="5636435" y="3020840"/>
            <a:ext cx="544563" cy="511895"/>
            <a:chOff x="4815575" y="1416800"/>
            <a:chExt cx="73750" cy="71400"/>
          </a:xfrm>
        </p:grpSpPr>
        <p:sp>
          <p:nvSpPr>
            <p:cNvPr id="1108" name="Google Shape;1108;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1"/>
          <p:cNvGrpSpPr/>
          <p:nvPr/>
        </p:nvGrpSpPr>
        <p:grpSpPr>
          <a:xfrm>
            <a:off x="6333060" y="3020546"/>
            <a:ext cx="602914" cy="512477"/>
            <a:chOff x="4902475" y="1418875"/>
            <a:chExt cx="74500" cy="63775"/>
          </a:xfrm>
        </p:grpSpPr>
        <p:sp>
          <p:nvSpPr>
            <p:cNvPr id="1112" name="Google Shape;1112;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71"/>
          <p:cNvGrpSpPr/>
          <p:nvPr/>
        </p:nvGrpSpPr>
        <p:grpSpPr>
          <a:xfrm>
            <a:off x="5748932" y="3759785"/>
            <a:ext cx="515391" cy="525699"/>
            <a:chOff x="4818100" y="1507675"/>
            <a:chExt cx="71225" cy="71625"/>
          </a:xfrm>
        </p:grpSpPr>
        <p:sp>
          <p:nvSpPr>
            <p:cNvPr id="1115" name="Google Shape;1115;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71"/>
          <p:cNvGrpSpPr/>
          <p:nvPr/>
        </p:nvGrpSpPr>
        <p:grpSpPr>
          <a:xfrm>
            <a:off x="5087034" y="3781317"/>
            <a:ext cx="522956" cy="489869"/>
            <a:chOff x="4721450" y="1509475"/>
            <a:chExt cx="79350" cy="74325"/>
          </a:xfrm>
        </p:grpSpPr>
        <p:sp>
          <p:nvSpPr>
            <p:cNvPr id="1120" name="Google Shape;1120;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71"/>
          <p:cNvGrpSpPr/>
          <p:nvPr/>
        </p:nvGrpSpPr>
        <p:grpSpPr>
          <a:xfrm>
            <a:off x="6410277" y="3761069"/>
            <a:ext cx="525704" cy="535436"/>
            <a:chOff x="4906800" y="1507500"/>
            <a:chExt cx="70350" cy="71075"/>
          </a:xfrm>
        </p:grpSpPr>
        <p:sp>
          <p:nvSpPr>
            <p:cNvPr id="1125" name="Google Shape;1125;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71"/>
          <p:cNvGrpSpPr/>
          <p:nvPr/>
        </p:nvGrpSpPr>
        <p:grpSpPr>
          <a:xfrm>
            <a:off x="4443099" y="2267050"/>
            <a:ext cx="508054" cy="508095"/>
            <a:chOff x="3736598" y="2170606"/>
            <a:chExt cx="404889" cy="404889"/>
          </a:xfrm>
        </p:grpSpPr>
        <p:sp>
          <p:nvSpPr>
            <p:cNvPr id="1131" name="Google Shape;1131;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1"/>
          <p:cNvGrpSpPr/>
          <p:nvPr/>
        </p:nvGrpSpPr>
        <p:grpSpPr>
          <a:xfrm>
            <a:off x="3731139" y="2267145"/>
            <a:ext cx="575790" cy="507904"/>
            <a:chOff x="3161917" y="2170682"/>
            <a:chExt cx="458870" cy="404737"/>
          </a:xfrm>
        </p:grpSpPr>
        <p:sp>
          <p:nvSpPr>
            <p:cNvPr id="1136" name="Google Shape;1136;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137" name="Google Shape;1137;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71"/>
          <p:cNvGrpSpPr/>
          <p:nvPr/>
        </p:nvGrpSpPr>
        <p:grpSpPr>
          <a:xfrm>
            <a:off x="3758669" y="3027517"/>
            <a:ext cx="520730" cy="498567"/>
            <a:chOff x="3179914" y="2889488"/>
            <a:chExt cx="422876" cy="404911"/>
          </a:xfrm>
        </p:grpSpPr>
        <p:sp>
          <p:nvSpPr>
            <p:cNvPr id="1140" name="Google Shape;1140;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71"/>
          <p:cNvGrpSpPr/>
          <p:nvPr/>
        </p:nvGrpSpPr>
        <p:grpSpPr>
          <a:xfrm>
            <a:off x="4387349" y="3027477"/>
            <a:ext cx="516145" cy="498648"/>
            <a:chOff x="3729467" y="2889422"/>
            <a:chExt cx="419153" cy="404977"/>
          </a:xfrm>
        </p:grpSpPr>
        <p:sp>
          <p:nvSpPr>
            <p:cNvPr id="1147" name="Google Shape;1147;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7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71"/>
          <p:cNvGrpSpPr/>
          <p:nvPr/>
        </p:nvGrpSpPr>
        <p:grpSpPr>
          <a:xfrm>
            <a:off x="7107677" y="2474362"/>
            <a:ext cx="166473" cy="141497"/>
            <a:chOff x="4660325" y="1866850"/>
            <a:chExt cx="68350" cy="58100"/>
          </a:xfrm>
        </p:grpSpPr>
        <p:sp>
          <p:nvSpPr>
            <p:cNvPr id="1159" name="Google Shape;1159;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1"/>
          <p:cNvGrpSpPr/>
          <p:nvPr/>
        </p:nvGrpSpPr>
        <p:grpSpPr>
          <a:xfrm>
            <a:off x="7417022" y="2500086"/>
            <a:ext cx="162515" cy="90049"/>
            <a:chOff x="4791775" y="1877500"/>
            <a:chExt cx="66725" cy="36975"/>
          </a:xfrm>
        </p:grpSpPr>
        <p:sp>
          <p:nvSpPr>
            <p:cNvPr id="1162" name="Google Shape;1162;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71"/>
          <p:cNvGrpSpPr/>
          <p:nvPr/>
        </p:nvGrpSpPr>
        <p:grpSpPr>
          <a:xfrm>
            <a:off x="7738734" y="2500086"/>
            <a:ext cx="144979" cy="90049"/>
            <a:chOff x="4923925" y="1877500"/>
            <a:chExt cx="59525" cy="36975"/>
          </a:xfrm>
        </p:grpSpPr>
        <p:sp>
          <p:nvSpPr>
            <p:cNvPr id="1165" name="Google Shape;1165;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71"/>
          <p:cNvGrpSpPr/>
          <p:nvPr/>
        </p:nvGrpSpPr>
        <p:grpSpPr>
          <a:xfrm>
            <a:off x="8033226" y="2482277"/>
            <a:ext cx="141447" cy="125667"/>
            <a:chOff x="5058450" y="1870100"/>
            <a:chExt cx="58075" cy="51600"/>
          </a:xfrm>
        </p:grpSpPr>
        <p:sp>
          <p:nvSpPr>
            <p:cNvPr id="1168" name="Google Shape;1168;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71"/>
          <p:cNvGrpSpPr/>
          <p:nvPr/>
        </p:nvGrpSpPr>
        <p:grpSpPr>
          <a:xfrm>
            <a:off x="7447741" y="2904685"/>
            <a:ext cx="101077" cy="107645"/>
            <a:chOff x="4811425" y="2065025"/>
            <a:chExt cx="41500" cy="44200"/>
          </a:xfrm>
        </p:grpSpPr>
        <p:sp>
          <p:nvSpPr>
            <p:cNvPr id="1171" name="Google Shape;1171;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71"/>
          <p:cNvGrpSpPr/>
          <p:nvPr/>
        </p:nvGrpSpPr>
        <p:grpSpPr>
          <a:xfrm>
            <a:off x="7740178" y="2904898"/>
            <a:ext cx="120867" cy="107218"/>
            <a:chOff x="4929875" y="2065025"/>
            <a:chExt cx="49625" cy="44025"/>
          </a:xfrm>
        </p:grpSpPr>
        <p:sp>
          <p:nvSpPr>
            <p:cNvPr id="1174" name="Google Shape;1174;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1"/>
          <p:cNvGrpSpPr/>
          <p:nvPr/>
        </p:nvGrpSpPr>
        <p:grpSpPr>
          <a:xfrm>
            <a:off x="8068847" y="2907912"/>
            <a:ext cx="70206" cy="101191"/>
            <a:chOff x="5083925" y="2066350"/>
            <a:chExt cx="28825" cy="41550"/>
          </a:xfrm>
        </p:grpSpPr>
        <p:sp>
          <p:nvSpPr>
            <p:cNvPr id="1177" name="Google Shape;1177;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1"/>
          <p:cNvGrpSpPr/>
          <p:nvPr/>
        </p:nvGrpSpPr>
        <p:grpSpPr>
          <a:xfrm>
            <a:off x="7100401" y="2923559"/>
            <a:ext cx="181026" cy="69896"/>
            <a:chOff x="4659775" y="2072775"/>
            <a:chExt cx="74325" cy="28700"/>
          </a:xfrm>
        </p:grpSpPr>
        <p:sp>
          <p:nvSpPr>
            <p:cNvPr id="1180" name="Google Shape;1180;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71"/>
          <p:cNvGrpSpPr/>
          <p:nvPr/>
        </p:nvGrpSpPr>
        <p:grpSpPr>
          <a:xfrm>
            <a:off x="8020257" y="2714124"/>
            <a:ext cx="167387" cy="89197"/>
            <a:chOff x="4662475" y="1976500"/>
            <a:chExt cx="68725" cy="36625"/>
          </a:xfrm>
        </p:grpSpPr>
        <p:sp>
          <p:nvSpPr>
            <p:cNvPr id="1184" name="Google Shape;1184;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71"/>
          <p:cNvGrpSpPr/>
          <p:nvPr/>
        </p:nvGrpSpPr>
        <p:grpSpPr>
          <a:xfrm>
            <a:off x="7717162" y="2717564"/>
            <a:ext cx="166899" cy="82317"/>
            <a:chOff x="4920150" y="1977875"/>
            <a:chExt cx="68525" cy="33800"/>
          </a:xfrm>
        </p:grpSpPr>
        <p:sp>
          <p:nvSpPr>
            <p:cNvPr id="1188" name="Google Shape;1188;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71"/>
          <p:cNvGrpSpPr/>
          <p:nvPr/>
        </p:nvGrpSpPr>
        <p:grpSpPr>
          <a:xfrm>
            <a:off x="7128319" y="3121482"/>
            <a:ext cx="125190" cy="127858"/>
            <a:chOff x="4676550" y="2160575"/>
            <a:chExt cx="51400" cy="52500"/>
          </a:xfrm>
        </p:grpSpPr>
        <p:sp>
          <p:nvSpPr>
            <p:cNvPr id="1192" name="Google Shape;1192;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71"/>
          <p:cNvGrpSpPr/>
          <p:nvPr/>
        </p:nvGrpSpPr>
        <p:grpSpPr>
          <a:xfrm>
            <a:off x="7425577" y="3128514"/>
            <a:ext cx="145405" cy="113794"/>
            <a:chOff x="4768325" y="2163475"/>
            <a:chExt cx="59700" cy="46725"/>
          </a:xfrm>
        </p:grpSpPr>
        <p:sp>
          <p:nvSpPr>
            <p:cNvPr id="1196" name="Google Shape;1196;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7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71"/>
          <p:cNvGrpSpPr/>
          <p:nvPr/>
        </p:nvGrpSpPr>
        <p:grpSpPr>
          <a:xfrm>
            <a:off x="7441895" y="3383608"/>
            <a:ext cx="112768" cy="106853"/>
            <a:chOff x="4768575" y="2253950"/>
            <a:chExt cx="46300" cy="43875"/>
          </a:xfrm>
        </p:grpSpPr>
        <p:sp>
          <p:nvSpPr>
            <p:cNvPr id="1205" name="Google Shape;1205;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1"/>
          <p:cNvGrpSpPr/>
          <p:nvPr/>
        </p:nvGrpSpPr>
        <p:grpSpPr>
          <a:xfrm>
            <a:off x="7741518" y="3872634"/>
            <a:ext cx="118187" cy="146246"/>
            <a:chOff x="4960900" y="2433225"/>
            <a:chExt cx="48525" cy="60050"/>
          </a:xfrm>
        </p:grpSpPr>
        <p:sp>
          <p:nvSpPr>
            <p:cNvPr id="1208" name="Google Shape;1208;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71"/>
          <p:cNvGrpSpPr/>
          <p:nvPr/>
        </p:nvGrpSpPr>
        <p:grpSpPr>
          <a:xfrm>
            <a:off x="7430083" y="4136695"/>
            <a:ext cx="136394" cy="143810"/>
            <a:chOff x="4854075" y="2527625"/>
            <a:chExt cx="56000" cy="59050"/>
          </a:xfrm>
        </p:grpSpPr>
        <p:sp>
          <p:nvSpPr>
            <p:cNvPr id="1211" name="Google Shape;1211;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7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71"/>
          <p:cNvGrpSpPr/>
          <p:nvPr/>
        </p:nvGrpSpPr>
        <p:grpSpPr>
          <a:xfrm>
            <a:off x="8054294" y="3600439"/>
            <a:ext cx="99312" cy="160797"/>
            <a:chOff x="5059700" y="2334775"/>
            <a:chExt cx="40775" cy="66025"/>
          </a:xfrm>
        </p:grpSpPr>
        <p:sp>
          <p:nvSpPr>
            <p:cNvPr id="1217" name="Google Shape;1217;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71"/>
          <p:cNvGrpSpPr/>
          <p:nvPr/>
        </p:nvGrpSpPr>
        <p:grpSpPr>
          <a:xfrm>
            <a:off x="8011458" y="3865571"/>
            <a:ext cx="184984" cy="160371"/>
            <a:chOff x="5037700" y="2430325"/>
            <a:chExt cx="75950" cy="65850"/>
          </a:xfrm>
        </p:grpSpPr>
        <p:sp>
          <p:nvSpPr>
            <p:cNvPr id="1227" name="Google Shape;1227;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71"/>
          <p:cNvGrpSpPr/>
          <p:nvPr/>
        </p:nvGrpSpPr>
        <p:grpSpPr>
          <a:xfrm>
            <a:off x="7430964" y="3632023"/>
            <a:ext cx="173014" cy="97629"/>
            <a:chOff x="4756975" y="2341800"/>
            <a:chExt cx="91975" cy="51925"/>
          </a:xfrm>
        </p:grpSpPr>
        <p:sp>
          <p:nvSpPr>
            <p:cNvPr id="1230" name="Google Shape;1230;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71"/>
          <p:cNvGrpSpPr/>
          <p:nvPr/>
        </p:nvGrpSpPr>
        <p:grpSpPr>
          <a:xfrm>
            <a:off x="7697901" y="4120720"/>
            <a:ext cx="212497" cy="175761"/>
            <a:chOff x="4943575" y="2516350"/>
            <a:chExt cx="98675" cy="81700"/>
          </a:xfrm>
        </p:grpSpPr>
        <p:sp>
          <p:nvSpPr>
            <p:cNvPr id="1251" name="Google Shape;1251;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71"/>
          <p:cNvGrpSpPr/>
          <p:nvPr/>
        </p:nvGrpSpPr>
        <p:grpSpPr>
          <a:xfrm>
            <a:off x="1955962" y="3346963"/>
            <a:ext cx="965351" cy="134611"/>
            <a:chOff x="4411970" y="2962952"/>
            <a:chExt cx="706544" cy="104212"/>
          </a:xfrm>
        </p:grpSpPr>
        <p:sp>
          <p:nvSpPr>
            <p:cNvPr id="1330" name="Google Shape;1330;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1"/>
          <p:cNvGrpSpPr/>
          <p:nvPr/>
        </p:nvGrpSpPr>
        <p:grpSpPr>
          <a:xfrm>
            <a:off x="1955962" y="2935877"/>
            <a:ext cx="960158" cy="289172"/>
            <a:chOff x="4411970" y="2726085"/>
            <a:chExt cx="643107" cy="193659"/>
          </a:xfrm>
        </p:grpSpPr>
        <p:sp>
          <p:nvSpPr>
            <p:cNvPr id="1335" name="Google Shape;1335;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71"/>
          <p:cNvGrpSpPr/>
          <p:nvPr/>
        </p:nvGrpSpPr>
        <p:grpSpPr>
          <a:xfrm>
            <a:off x="958854" y="3201987"/>
            <a:ext cx="833173" cy="259209"/>
            <a:chOff x="4411970" y="4340222"/>
            <a:chExt cx="779467" cy="242683"/>
          </a:xfrm>
        </p:grpSpPr>
        <p:sp>
          <p:nvSpPr>
            <p:cNvPr id="1339" name="Google Shape;1339;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71"/>
          <p:cNvGrpSpPr/>
          <p:nvPr/>
        </p:nvGrpSpPr>
        <p:grpSpPr>
          <a:xfrm>
            <a:off x="1955962" y="2597733"/>
            <a:ext cx="965160" cy="216230"/>
            <a:chOff x="4411970" y="2468674"/>
            <a:chExt cx="747317" cy="167425"/>
          </a:xfrm>
        </p:grpSpPr>
        <p:sp>
          <p:nvSpPr>
            <p:cNvPr id="1343" name="Google Shape;1343;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71"/>
          <p:cNvGrpSpPr/>
          <p:nvPr/>
        </p:nvGrpSpPr>
        <p:grpSpPr>
          <a:xfrm>
            <a:off x="954709" y="2502450"/>
            <a:ext cx="810451" cy="319148"/>
            <a:chOff x="4411970" y="3686602"/>
            <a:chExt cx="797845" cy="314215"/>
          </a:xfrm>
        </p:grpSpPr>
        <p:sp>
          <p:nvSpPr>
            <p:cNvPr id="1346" name="Google Shape;1346;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7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71"/>
          <p:cNvGrpSpPr/>
          <p:nvPr/>
        </p:nvGrpSpPr>
        <p:grpSpPr>
          <a:xfrm>
            <a:off x="954806" y="2256974"/>
            <a:ext cx="1970333" cy="208784"/>
            <a:chOff x="6336019" y="3733725"/>
            <a:chExt cx="2566206" cy="351310"/>
          </a:xfrm>
        </p:grpSpPr>
        <p:sp>
          <p:nvSpPr>
            <p:cNvPr id="1353" name="Google Shape;1353;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71"/>
          <p:cNvGrpSpPr/>
          <p:nvPr/>
        </p:nvGrpSpPr>
        <p:grpSpPr>
          <a:xfrm>
            <a:off x="1955962" y="3864529"/>
            <a:ext cx="946551" cy="153200"/>
            <a:chOff x="4404545" y="3301592"/>
            <a:chExt cx="782403" cy="129272"/>
          </a:xfrm>
        </p:grpSpPr>
        <p:sp>
          <p:nvSpPr>
            <p:cNvPr id="1358" name="Google Shape;1358;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71"/>
          <p:cNvGrpSpPr/>
          <p:nvPr/>
        </p:nvGrpSpPr>
        <p:grpSpPr>
          <a:xfrm>
            <a:off x="1955962" y="3603488"/>
            <a:ext cx="962257" cy="139127"/>
            <a:chOff x="4411970" y="3131459"/>
            <a:chExt cx="710520" cy="117397"/>
          </a:xfrm>
        </p:grpSpPr>
        <p:sp>
          <p:nvSpPr>
            <p:cNvPr id="1361" name="Google Shape;1361;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363" name="Google Shape;1363;p7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71"/>
          <p:cNvGrpSpPr/>
          <p:nvPr/>
        </p:nvGrpSpPr>
        <p:grpSpPr>
          <a:xfrm>
            <a:off x="956107" y="3538282"/>
            <a:ext cx="823838" cy="458988"/>
            <a:chOff x="4411970" y="1801825"/>
            <a:chExt cx="734586" cy="409262"/>
          </a:xfrm>
        </p:grpSpPr>
        <p:sp>
          <p:nvSpPr>
            <p:cNvPr id="1365" name="Google Shape;1365;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71"/>
          <p:cNvGrpSpPr/>
          <p:nvPr/>
        </p:nvGrpSpPr>
        <p:grpSpPr>
          <a:xfrm>
            <a:off x="956107" y="4086708"/>
            <a:ext cx="856348" cy="212039"/>
            <a:chOff x="4411970" y="2233974"/>
            <a:chExt cx="763574" cy="189068"/>
          </a:xfrm>
        </p:grpSpPr>
        <p:sp>
          <p:nvSpPr>
            <p:cNvPr id="1368" name="Google Shape;1368;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71"/>
          <p:cNvGrpSpPr/>
          <p:nvPr/>
        </p:nvGrpSpPr>
        <p:grpSpPr>
          <a:xfrm>
            <a:off x="3066303" y="2262044"/>
            <a:ext cx="511602" cy="511602"/>
            <a:chOff x="5681300" y="2527788"/>
            <a:chExt cx="805800" cy="805800"/>
          </a:xfrm>
        </p:grpSpPr>
        <p:sp>
          <p:nvSpPr>
            <p:cNvPr id="1371" name="Google Shape;1371;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71"/>
          <p:cNvGrpSpPr/>
          <p:nvPr/>
        </p:nvGrpSpPr>
        <p:grpSpPr>
          <a:xfrm>
            <a:off x="3063497" y="3028627"/>
            <a:ext cx="513021" cy="512935"/>
            <a:chOff x="4049800" y="640400"/>
            <a:chExt cx="858900" cy="858900"/>
          </a:xfrm>
        </p:grpSpPr>
        <p:sp>
          <p:nvSpPr>
            <p:cNvPr id="1374" name="Google Shape;1374;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71"/>
          <p:cNvGrpSpPr/>
          <p:nvPr/>
        </p:nvGrpSpPr>
        <p:grpSpPr>
          <a:xfrm>
            <a:off x="2980696" y="3680519"/>
            <a:ext cx="686489" cy="686585"/>
            <a:chOff x="5080188" y="927900"/>
            <a:chExt cx="961200" cy="961200"/>
          </a:xfrm>
        </p:grpSpPr>
        <p:sp>
          <p:nvSpPr>
            <p:cNvPr id="1377" name="Google Shape;1377;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1"/>
          <p:cNvGrpSpPr/>
          <p:nvPr/>
        </p:nvGrpSpPr>
        <p:grpSpPr>
          <a:xfrm>
            <a:off x="3763848" y="3773248"/>
            <a:ext cx="510373" cy="510937"/>
            <a:chOff x="7508249" y="1522825"/>
            <a:chExt cx="1326332" cy="1322987"/>
          </a:xfrm>
        </p:grpSpPr>
        <p:sp>
          <p:nvSpPr>
            <p:cNvPr id="1386" name="Google Shape;1386;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71"/>
          <p:cNvGrpSpPr/>
          <p:nvPr/>
        </p:nvGrpSpPr>
        <p:grpSpPr>
          <a:xfrm>
            <a:off x="4455441" y="3774653"/>
            <a:ext cx="492652" cy="503348"/>
            <a:chOff x="6039282" y="1042577"/>
            <a:chExt cx="734315" cy="731929"/>
          </a:xfrm>
        </p:grpSpPr>
        <p:sp>
          <p:nvSpPr>
            <p:cNvPr id="1397" name="Google Shape;1397;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71"/>
          <p:cNvGrpSpPr/>
          <p:nvPr/>
        </p:nvGrpSpPr>
        <p:grpSpPr>
          <a:xfrm>
            <a:off x="5095855" y="2270694"/>
            <a:ext cx="483304" cy="504902"/>
            <a:chOff x="1825800" y="1651625"/>
            <a:chExt cx="568125" cy="591775"/>
          </a:xfrm>
        </p:grpSpPr>
        <p:sp>
          <p:nvSpPr>
            <p:cNvPr id="1419" name="Google Shape;1419;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easily </a:t>
            </a:r>
            <a:r>
              <a:rPr b="1" lang="es" sz="1100">
                <a:solidFill>
                  <a:schemeClr val="dk2"/>
                </a:solidFill>
              </a:rPr>
              <a:t>resize </a:t>
            </a:r>
            <a:r>
              <a:rPr lang="es" sz="1100">
                <a:solidFill>
                  <a:schemeClr val="lt1"/>
                </a:solidFill>
              </a:rPr>
              <a:t>these resources without losing quality. To </a:t>
            </a:r>
            <a:r>
              <a:rPr b="1" lang="es" sz="1100">
                <a:solidFill>
                  <a:schemeClr val="dk2"/>
                </a:solidFill>
              </a:rPr>
              <a:t>change the color</a:t>
            </a:r>
            <a:r>
              <a:rPr lang="es" sz="1100">
                <a:solidFill>
                  <a:schemeClr val="lt1"/>
                </a:solidFill>
              </a:rPr>
              <a:t>, just ungroup the resource and click on the object you want to change. Then, click on the paint bucket and select the color you want. Group the resource again when you’re done. You can also look for more </a:t>
            </a:r>
            <a:r>
              <a:rPr b="1" lang="es" sz="1100">
                <a:solidFill>
                  <a:schemeClr val="dk2"/>
                </a:solidFill>
                <a:uFill>
                  <a:noFill/>
                </a:uFill>
                <a:hlinkClick r:id="rId3">
                  <a:extLst>
                    <a:ext uri="{A12FA001-AC4F-418D-AE19-62706E023703}">
                      <ahyp:hlinkClr val="tx"/>
                    </a:ext>
                  </a:extLst>
                </a:hlinkClick>
              </a:rPr>
              <a:t>infographics</a:t>
            </a:r>
            <a:r>
              <a:rPr b="1" lang="es" sz="1100">
                <a:solidFill>
                  <a:schemeClr val="dk2"/>
                </a:solidFill>
              </a:rPr>
              <a:t> </a:t>
            </a:r>
            <a:r>
              <a:rPr lang="es" sz="1100">
                <a:solidFill>
                  <a:schemeClr val="lt1"/>
                </a:solidFill>
              </a:rPr>
              <a:t>on Slidesgo.</a:t>
            </a:r>
            <a:endParaRPr sz="1100">
              <a:solidFill>
                <a:schemeClr val="lt1"/>
              </a:solidFill>
            </a:endParaRPr>
          </a:p>
        </p:txBody>
      </p:sp>
      <p:sp>
        <p:nvSpPr>
          <p:cNvPr id="1430" name="Google Shape;1430;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grpSp>
        <p:nvGrpSpPr>
          <p:cNvPr id="1435" name="Google Shape;1435;p72"/>
          <p:cNvGrpSpPr/>
          <p:nvPr/>
        </p:nvGrpSpPr>
        <p:grpSpPr>
          <a:xfrm>
            <a:off x="722059" y="955168"/>
            <a:ext cx="2492868" cy="1379876"/>
            <a:chOff x="2654821" y="2311071"/>
            <a:chExt cx="2279715" cy="1262120"/>
          </a:xfrm>
        </p:grpSpPr>
        <p:grpSp>
          <p:nvGrpSpPr>
            <p:cNvPr id="1436" name="Google Shape;1436;p72"/>
            <p:cNvGrpSpPr/>
            <p:nvPr/>
          </p:nvGrpSpPr>
          <p:grpSpPr>
            <a:xfrm>
              <a:off x="4034269" y="2840745"/>
              <a:ext cx="40212" cy="36437"/>
              <a:chOff x="4293400" y="2574725"/>
              <a:chExt cx="84425" cy="80100"/>
            </a:xfrm>
          </p:grpSpPr>
          <p:sp>
            <p:nvSpPr>
              <p:cNvPr id="1437" name="Google Shape;1437;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38" name="Google Shape;1438;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72"/>
            <p:cNvGrpSpPr/>
            <p:nvPr/>
          </p:nvGrpSpPr>
          <p:grpSpPr>
            <a:xfrm>
              <a:off x="3894606" y="2334874"/>
              <a:ext cx="913198" cy="518984"/>
              <a:chOff x="4000175" y="1462675"/>
              <a:chExt cx="1917275" cy="1140875"/>
            </a:xfrm>
          </p:grpSpPr>
          <p:sp>
            <p:nvSpPr>
              <p:cNvPr id="1440" name="Google Shape;1440;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41" name="Google Shape;1441;p72"/>
              <p:cNvGrpSpPr/>
              <p:nvPr/>
            </p:nvGrpSpPr>
            <p:grpSpPr>
              <a:xfrm>
                <a:off x="4000175" y="1462675"/>
                <a:ext cx="1917275" cy="1140875"/>
                <a:chOff x="4000175" y="1462675"/>
                <a:chExt cx="1917275" cy="1140875"/>
              </a:xfrm>
            </p:grpSpPr>
            <p:sp>
              <p:nvSpPr>
                <p:cNvPr id="1442" name="Google Shape;1442;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43" name="Google Shape;1443;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47" name="Google Shape;1447;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8" name="Google Shape;1448;p72"/>
            <p:cNvGrpSpPr/>
            <p:nvPr/>
          </p:nvGrpSpPr>
          <p:grpSpPr>
            <a:xfrm>
              <a:off x="3875768" y="2846704"/>
              <a:ext cx="44796" cy="47366"/>
              <a:chOff x="3960625" y="2587825"/>
              <a:chExt cx="94050" cy="104125"/>
            </a:xfrm>
          </p:grpSpPr>
          <p:sp>
            <p:nvSpPr>
              <p:cNvPr id="1449" name="Google Shape;1449;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50" name="Google Shape;1450;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72"/>
            <p:cNvGrpSpPr/>
            <p:nvPr/>
          </p:nvGrpSpPr>
          <p:grpSpPr>
            <a:xfrm>
              <a:off x="3782759" y="2807162"/>
              <a:ext cx="82686" cy="85487"/>
              <a:chOff x="3765350" y="2500900"/>
              <a:chExt cx="173600" cy="187925"/>
            </a:xfrm>
          </p:grpSpPr>
          <p:sp>
            <p:nvSpPr>
              <p:cNvPr id="1452" name="Google Shape;1452;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53" name="Google Shape;1453;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72"/>
            <p:cNvGrpSpPr/>
            <p:nvPr/>
          </p:nvGrpSpPr>
          <p:grpSpPr>
            <a:xfrm>
              <a:off x="3775674" y="2798496"/>
              <a:ext cx="40545" cy="23564"/>
              <a:chOff x="3750475" y="2481850"/>
              <a:chExt cx="85125" cy="51800"/>
            </a:xfrm>
          </p:grpSpPr>
          <p:sp>
            <p:nvSpPr>
              <p:cNvPr id="1459" name="Google Shape;1459;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61" name="Google Shape;1461;p72"/>
            <p:cNvGrpSpPr/>
            <p:nvPr/>
          </p:nvGrpSpPr>
          <p:grpSpPr>
            <a:xfrm>
              <a:off x="3716946" y="2776024"/>
              <a:ext cx="81971" cy="76912"/>
              <a:chOff x="3627175" y="2432450"/>
              <a:chExt cx="172100" cy="169075"/>
            </a:xfrm>
          </p:grpSpPr>
          <p:sp>
            <p:nvSpPr>
              <p:cNvPr id="1462" name="Google Shape;1462;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64" name="Google Shape;1464;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65" name="Google Shape;1465;p72"/>
            <p:cNvGrpSpPr/>
            <p:nvPr/>
          </p:nvGrpSpPr>
          <p:grpSpPr>
            <a:xfrm>
              <a:off x="3685682" y="2845624"/>
              <a:ext cx="29311" cy="45055"/>
              <a:chOff x="3561536" y="2585450"/>
              <a:chExt cx="61539" cy="99045"/>
            </a:xfrm>
          </p:grpSpPr>
          <p:sp>
            <p:nvSpPr>
              <p:cNvPr id="1466" name="Google Shape;1466;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68" name="Google Shape;1468;p72"/>
            <p:cNvGrpSpPr/>
            <p:nvPr/>
          </p:nvGrpSpPr>
          <p:grpSpPr>
            <a:xfrm>
              <a:off x="3849905" y="2572252"/>
              <a:ext cx="74339" cy="119559"/>
              <a:chOff x="3906325" y="1984500"/>
              <a:chExt cx="156075" cy="262825"/>
            </a:xfrm>
          </p:grpSpPr>
          <p:sp>
            <p:nvSpPr>
              <p:cNvPr id="1469" name="Google Shape;1469;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70" name="Google Shape;1470;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72"/>
            <p:cNvGrpSpPr/>
            <p:nvPr/>
          </p:nvGrpSpPr>
          <p:grpSpPr>
            <a:xfrm>
              <a:off x="2654821" y="2414345"/>
              <a:ext cx="667570" cy="558731"/>
              <a:chOff x="1397225" y="1637375"/>
              <a:chExt cx="1401575" cy="1228250"/>
            </a:xfrm>
          </p:grpSpPr>
          <p:sp>
            <p:nvSpPr>
              <p:cNvPr id="1472" name="Google Shape;1472;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73" name="Google Shape;1473;p72"/>
              <p:cNvGrpSpPr/>
              <p:nvPr/>
            </p:nvGrpSpPr>
            <p:grpSpPr>
              <a:xfrm>
                <a:off x="1397225" y="1637375"/>
                <a:ext cx="1398775" cy="1228250"/>
                <a:chOff x="1397225" y="1637375"/>
                <a:chExt cx="1398775" cy="1228250"/>
              </a:xfrm>
            </p:grpSpPr>
            <p:sp>
              <p:nvSpPr>
                <p:cNvPr id="1474" name="Google Shape;1474;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6" name="Google Shape;1476;p72"/>
            <p:cNvGrpSpPr/>
            <p:nvPr/>
          </p:nvGrpSpPr>
          <p:grpSpPr>
            <a:xfrm>
              <a:off x="3230417" y="3103734"/>
              <a:ext cx="282982" cy="280332"/>
              <a:chOff x="2605700" y="3152850"/>
              <a:chExt cx="594125" cy="616250"/>
            </a:xfrm>
          </p:grpSpPr>
          <p:sp>
            <p:nvSpPr>
              <p:cNvPr id="1477" name="Google Shape;1477;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78" name="Google Shape;1478;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479" name="Google Shape;1479;p72"/>
            <p:cNvGrpSpPr/>
            <p:nvPr/>
          </p:nvGrpSpPr>
          <p:grpSpPr>
            <a:xfrm>
              <a:off x="3265985" y="3226989"/>
              <a:ext cx="87151" cy="346202"/>
              <a:chOff x="2680375" y="3423800"/>
              <a:chExt cx="182975" cy="761050"/>
            </a:xfrm>
          </p:grpSpPr>
          <p:sp>
            <p:nvSpPr>
              <p:cNvPr id="1480" name="Google Shape;1480;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81" name="Google Shape;1481;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72"/>
            <p:cNvGrpSpPr/>
            <p:nvPr/>
          </p:nvGrpSpPr>
          <p:grpSpPr>
            <a:xfrm>
              <a:off x="3855466" y="3289811"/>
              <a:ext cx="112514" cy="94210"/>
              <a:chOff x="3918000" y="3561900"/>
              <a:chExt cx="236225" cy="207100"/>
            </a:xfrm>
          </p:grpSpPr>
          <p:sp>
            <p:nvSpPr>
              <p:cNvPr id="1483" name="Google Shape;1483;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84" name="Google Shape;1484;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488" name="Google Shape;1488;p72"/>
            <p:cNvGrpSpPr/>
            <p:nvPr/>
          </p:nvGrpSpPr>
          <p:grpSpPr>
            <a:xfrm>
              <a:off x="2905224" y="2311071"/>
              <a:ext cx="596721" cy="528992"/>
              <a:chOff x="1922950" y="1410350"/>
              <a:chExt cx="1252825" cy="1162875"/>
            </a:xfrm>
          </p:grpSpPr>
          <p:sp>
            <p:nvSpPr>
              <p:cNvPr id="1489" name="Google Shape;1489;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05" name="Google Shape;1505;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25" name="Google Shape;1525;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6" name="Google Shape;1526;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72"/>
            <p:cNvGrpSpPr/>
            <p:nvPr/>
          </p:nvGrpSpPr>
          <p:grpSpPr>
            <a:xfrm>
              <a:off x="3280929" y="3294542"/>
              <a:ext cx="109894" cy="272224"/>
              <a:chOff x="2711750" y="3572300"/>
              <a:chExt cx="230725" cy="598425"/>
            </a:xfrm>
          </p:grpSpPr>
          <p:sp>
            <p:nvSpPr>
              <p:cNvPr id="1528" name="Google Shape;1528;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0" name="Google Shape;1530;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72"/>
            <p:cNvGrpSpPr/>
            <p:nvPr/>
          </p:nvGrpSpPr>
          <p:grpSpPr>
            <a:xfrm>
              <a:off x="3790439" y="2408636"/>
              <a:ext cx="73017" cy="75684"/>
              <a:chOff x="3781475" y="1624825"/>
              <a:chExt cx="153300" cy="166375"/>
            </a:xfrm>
          </p:grpSpPr>
          <p:sp>
            <p:nvSpPr>
              <p:cNvPr id="1532" name="Google Shape;1532;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72"/>
            <p:cNvGrpSpPr/>
            <p:nvPr/>
          </p:nvGrpSpPr>
          <p:grpSpPr>
            <a:xfrm>
              <a:off x="4403342" y="3107749"/>
              <a:ext cx="316680" cy="101374"/>
              <a:chOff x="5068275" y="3161675"/>
              <a:chExt cx="664875" cy="222850"/>
            </a:xfrm>
          </p:grpSpPr>
          <p:sp>
            <p:nvSpPr>
              <p:cNvPr id="1544" name="Google Shape;1544;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72"/>
            <p:cNvGrpSpPr/>
            <p:nvPr/>
          </p:nvGrpSpPr>
          <p:grpSpPr>
            <a:xfrm>
              <a:off x="3697513" y="2707266"/>
              <a:ext cx="59549" cy="79733"/>
              <a:chOff x="3586375" y="2281300"/>
              <a:chExt cx="125025" cy="175275"/>
            </a:xfrm>
          </p:grpSpPr>
          <p:sp>
            <p:nvSpPr>
              <p:cNvPr id="1578" name="Google Shape;1578;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0" name="Google Shape;1580;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72"/>
            <p:cNvGrpSpPr/>
            <p:nvPr/>
          </p:nvGrpSpPr>
          <p:grpSpPr>
            <a:xfrm>
              <a:off x="4513224" y="3221724"/>
              <a:ext cx="274563" cy="280321"/>
              <a:chOff x="5298975" y="3412225"/>
              <a:chExt cx="576450" cy="616225"/>
            </a:xfrm>
          </p:grpSpPr>
          <p:sp>
            <p:nvSpPr>
              <p:cNvPr id="1582" name="Google Shape;1582;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83" name="Google Shape;1583;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72"/>
            <p:cNvGrpSpPr/>
            <p:nvPr/>
          </p:nvGrpSpPr>
          <p:grpSpPr>
            <a:xfrm>
              <a:off x="4824403" y="3421846"/>
              <a:ext cx="110132" cy="130647"/>
              <a:chOff x="5952300" y="3852150"/>
              <a:chExt cx="231225" cy="287200"/>
            </a:xfrm>
          </p:grpSpPr>
          <p:sp>
            <p:nvSpPr>
              <p:cNvPr id="1585" name="Google Shape;1585;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7" name="Google Shape;1587;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72"/>
            <p:cNvGrpSpPr/>
            <p:nvPr/>
          </p:nvGrpSpPr>
          <p:grpSpPr>
            <a:xfrm>
              <a:off x="4295710" y="3079670"/>
              <a:ext cx="14968" cy="27135"/>
              <a:chOff x="4842300" y="3099950"/>
              <a:chExt cx="31425" cy="59650"/>
            </a:xfrm>
          </p:grpSpPr>
          <p:sp>
            <p:nvSpPr>
              <p:cNvPr id="1596" name="Google Shape;1596;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8" name="Google Shape;1608;p72"/>
            <p:cNvGrpSpPr/>
            <p:nvPr/>
          </p:nvGrpSpPr>
          <p:grpSpPr>
            <a:xfrm>
              <a:off x="3831056" y="2816010"/>
              <a:ext cx="37378" cy="27612"/>
              <a:chOff x="3866750" y="2520350"/>
              <a:chExt cx="78475" cy="60700"/>
            </a:xfrm>
          </p:grpSpPr>
          <p:sp>
            <p:nvSpPr>
              <p:cNvPr id="1609" name="Google Shape;1609;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0" name="Google Shape;1630;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2" name="Google Shape;1642;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72"/>
            <p:cNvGrpSpPr/>
            <p:nvPr/>
          </p:nvGrpSpPr>
          <p:grpSpPr>
            <a:xfrm>
              <a:off x="3632736" y="3051591"/>
              <a:ext cx="63288" cy="45217"/>
              <a:chOff x="3450375" y="3038225"/>
              <a:chExt cx="132875" cy="99400"/>
            </a:xfrm>
          </p:grpSpPr>
          <p:sp>
            <p:nvSpPr>
              <p:cNvPr id="1656" name="Google Shape;1656;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7" name="Google Shape;1667;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7" name="Google Shape;1677;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83" name="Google Shape;1683;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72"/>
          <p:cNvGrpSpPr/>
          <p:nvPr/>
        </p:nvGrpSpPr>
        <p:grpSpPr>
          <a:xfrm>
            <a:off x="719116" y="2850945"/>
            <a:ext cx="2622876" cy="1333540"/>
            <a:chOff x="238125" y="1038125"/>
            <a:chExt cx="7146800" cy="3633625"/>
          </a:xfrm>
        </p:grpSpPr>
        <p:sp>
          <p:nvSpPr>
            <p:cNvPr id="1694" name="Google Shape;1694;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72"/>
          <p:cNvGrpSpPr/>
          <p:nvPr/>
        </p:nvGrpSpPr>
        <p:grpSpPr>
          <a:xfrm>
            <a:off x="5834044" y="993055"/>
            <a:ext cx="2590840" cy="1380235"/>
            <a:chOff x="233350" y="949250"/>
            <a:chExt cx="7137300" cy="3802300"/>
          </a:xfrm>
        </p:grpSpPr>
        <p:sp>
          <p:nvSpPr>
            <p:cNvPr id="3267" name="Google Shape;326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2"/>
          <p:cNvGrpSpPr/>
          <p:nvPr/>
        </p:nvGrpSpPr>
        <p:grpSpPr>
          <a:xfrm>
            <a:off x="7648473" y="3037828"/>
            <a:ext cx="104231" cy="320340"/>
            <a:chOff x="7564426" y="3224343"/>
            <a:chExt cx="119985" cy="368801"/>
          </a:xfrm>
        </p:grpSpPr>
        <p:sp>
          <p:nvSpPr>
            <p:cNvPr id="3319" name="Google Shape;3319;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72"/>
          <p:cNvGrpSpPr/>
          <p:nvPr/>
        </p:nvGrpSpPr>
        <p:grpSpPr>
          <a:xfrm>
            <a:off x="7347962" y="3031929"/>
            <a:ext cx="189489" cy="332132"/>
            <a:chOff x="8370831" y="3202002"/>
            <a:chExt cx="218129" cy="382376"/>
          </a:xfrm>
        </p:grpSpPr>
        <p:sp>
          <p:nvSpPr>
            <p:cNvPr id="3322" name="Google Shape;3322;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72"/>
          <p:cNvGrpSpPr/>
          <p:nvPr/>
        </p:nvGrpSpPr>
        <p:grpSpPr>
          <a:xfrm>
            <a:off x="8071351" y="3443061"/>
            <a:ext cx="309429" cy="267000"/>
            <a:chOff x="6742064" y="3750480"/>
            <a:chExt cx="399315" cy="344560"/>
          </a:xfrm>
        </p:grpSpPr>
        <p:sp>
          <p:nvSpPr>
            <p:cNvPr id="3325" name="Google Shape;3325;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72"/>
          <p:cNvGrpSpPr/>
          <p:nvPr/>
        </p:nvGrpSpPr>
        <p:grpSpPr>
          <a:xfrm>
            <a:off x="7610370" y="3794109"/>
            <a:ext cx="180437" cy="281608"/>
            <a:chOff x="7248525" y="3739696"/>
            <a:chExt cx="230531" cy="359790"/>
          </a:xfrm>
        </p:grpSpPr>
        <p:sp>
          <p:nvSpPr>
            <p:cNvPr id="3328" name="Google Shape;3328;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2"/>
          <p:cNvGrpSpPr/>
          <p:nvPr/>
        </p:nvGrpSpPr>
        <p:grpSpPr>
          <a:xfrm>
            <a:off x="7856289" y="3437333"/>
            <a:ext cx="162896" cy="278710"/>
            <a:chOff x="7601242" y="3729267"/>
            <a:chExt cx="222566" cy="380803"/>
          </a:xfrm>
        </p:grpSpPr>
        <p:sp>
          <p:nvSpPr>
            <p:cNvPr id="3331" name="Google Shape;3331;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7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72"/>
          <p:cNvGrpSpPr/>
          <p:nvPr/>
        </p:nvGrpSpPr>
        <p:grpSpPr>
          <a:xfrm>
            <a:off x="7345935" y="3438473"/>
            <a:ext cx="193543" cy="275990"/>
            <a:chOff x="8304647" y="3738687"/>
            <a:chExt cx="225076" cy="320956"/>
          </a:xfrm>
        </p:grpSpPr>
        <p:sp>
          <p:nvSpPr>
            <p:cNvPr id="3335" name="Google Shape;3335;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2"/>
          <p:cNvGrpSpPr/>
          <p:nvPr/>
        </p:nvGrpSpPr>
        <p:grpSpPr>
          <a:xfrm>
            <a:off x="7618427" y="3438473"/>
            <a:ext cx="178492" cy="275990"/>
            <a:chOff x="8615101" y="3738687"/>
            <a:chExt cx="207573" cy="320956"/>
          </a:xfrm>
        </p:grpSpPr>
        <p:sp>
          <p:nvSpPr>
            <p:cNvPr id="3339" name="Google Shape;3339;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2" name="Google Shape;3342;p7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72"/>
          <p:cNvGrpSpPr/>
          <p:nvPr/>
        </p:nvGrpSpPr>
        <p:grpSpPr>
          <a:xfrm>
            <a:off x="6013132" y="3559961"/>
            <a:ext cx="557671" cy="511283"/>
            <a:chOff x="6015419" y="3716859"/>
            <a:chExt cx="557671" cy="511283"/>
          </a:xfrm>
        </p:grpSpPr>
        <p:sp>
          <p:nvSpPr>
            <p:cNvPr id="3344" name="Google Shape;3344;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5" name="Google Shape;3345;p72"/>
            <p:cNvGrpSpPr/>
            <p:nvPr/>
          </p:nvGrpSpPr>
          <p:grpSpPr>
            <a:xfrm>
              <a:off x="6036094" y="3716980"/>
              <a:ext cx="529860" cy="510468"/>
              <a:chOff x="6036094" y="3716980"/>
              <a:chExt cx="529860" cy="510468"/>
            </a:xfrm>
          </p:grpSpPr>
          <p:sp>
            <p:nvSpPr>
              <p:cNvPr id="3346" name="Google Shape;3346;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6" name="Google Shape;3356;p72"/>
          <p:cNvGrpSpPr/>
          <p:nvPr/>
        </p:nvGrpSpPr>
        <p:grpSpPr>
          <a:xfrm>
            <a:off x="6642017" y="2916730"/>
            <a:ext cx="576302" cy="511871"/>
            <a:chOff x="6644304" y="3073628"/>
            <a:chExt cx="576302" cy="511871"/>
          </a:xfrm>
        </p:grpSpPr>
        <p:sp>
          <p:nvSpPr>
            <p:cNvPr id="3357" name="Google Shape;3357;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8" name="Google Shape;3358;p72"/>
            <p:cNvGrpSpPr/>
            <p:nvPr/>
          </p:nvGrpSpPr>
          <p:grpSpPr>
            <a:xfrm>
              <a:off x="6712169" y="3085440"/>
              <a:ext cx="481622" cy="494913"/>
              <a:chOff x="6712169" y="3085440"/>
              <a:chExt cx="481622" cy="494913"/>
            </a:xfrm>
          </p:grpSpPr>
          <p:sp>
            <p:nvSpPr>
              <p:cNvPr id="3359" name="Google Shape;3359;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7" name="Google Shape;3367;p7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8" name="Google Shape;3368;p72"/>
          <p:cNvGrpSpPr/>
          <p:nvPr/>
        </p:nvGrpSpPr>
        <p:grpSpPr>
          <a:xfrm>
            <a:off x="6649868" y="3559725"/>
            <a:ext cx="560631" cy="511352"/>
            <a:chOff x="6652154" y="3716623"/>
            <a:chExt cx="560631" cy="511352"/>
          </a:xfrm>
        </p:grpSpPr>
        <p:sp>
          <p:nvSpPr>
            <p:cNvPr id="3369" name="Google Shape;3369;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0" name="Google Shape;3370;p72"/>
            <p:cNvGrpSpPr/>
            <p:nvPr/>
          </p:nvGrpSpPr>
          <p:grpSpPr>
            <a:xfrm>
              <a:off x="6669657" y="3716715"/>
              <a:ext cx="466779" cy="464290"/>
              <a:chOff x="6669657" y="3716715"/>
              <a:chExt cx="466779" cy="464290"/>
            </a:xfrm>
          </p:grpSpPr>
          <p:sp>
            <p:nvSpPr>
              <p:cNvPr id="3371" name="Google Shape;3371;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4" name="Google Shape;3384;p72"/>
          <p:cNvGrpSpPr/>
          <p:nvPr/>
        </p:nvGrpSpPr>
        <p:grpSpPr>
          <a:xfrm>
            <a:off x="7843959" y="3841134"/>
            <a:ext cx="187557" cy="187557"/>
            <a:chOff x="8565775" y="671075"/>
            <a:chExt cx="441000" cy="441000"/>
          </a:xfrm>
        </p:grpSpPr>
        <p:sp>
          <p:nvSpPr>
            <p:cNvPr id="3385" name="Google Shape;338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7" name="Google Shape;3387;p7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9" name="Google Shape;3389;p72"/>
          <p:cNvGrpSpPr/>
          <p:nvPr/>
        </p:nvGrpSpPr>
        <p:grpSpPr>
          <a:xfrm>
            <a:off x="5997814" y="2919352"/>
            <a:ext cx="587871" cy="512373"/>
            <a:chOff x="6000100" y="3076250"/>
            <a:chExt cx="587871" cy="512373"/>
          </a:xfrm>
        </p:grpSpPr>
        <p:sp>
          <p:nvSpPr>
            <p:cNvPr id="3390" name="Google Shape;3390;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72"/>
            <p:cNvGrpSpPr/>
            <p:nvPr/>
          </p:nvGrpSpPr>
          <p:grpSpPr>
            <a:xfrm>
              <a:off x="6031360" y="3076713"/>
              <a:ext cx="539107" cy="480965"/>
              <a:chOff x="6031360" y="3076713"/>
              <a:chExt cx="539107" cy="480965"/>
            </a:xfrm>
          </p:grpSpPr>
          <p:sp>
            <p:nvSpPr>
              <p:cNvPr id="3392" name="Google Shape;3392;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9" name="Google Shape;3399;p72"/>
          <p:cNvGrpSpPr/>
          <p:nvPr/>
        </p:nvGrpSpPr>
        <p:grpSpPr>
          <a:xfrm>
            <a:off x="3369305" y="938716"/>
            <a:ext cx="2310381" cy="1488888"/>
            <a:chOff x="229225" y="549050"/>
            <a:chExt cx="7161750" cy="4615275"/>
          </a:xfrm>
        </p:grpSpPr>
        <p:sp>
          <p:nvSpPr>
            <p:cNvPr id="3400" name="Google Shape;3400;p7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72"/>
          <p:cNvGrpSpPr/>
          <p:nvPr/>
        </p:nvGrpSpPr>
        <p:grpSpPr>
          <a:xfrm>
            <a:off x="3514723" y="2830563"/>
            <a:ext cx="2310282" cy="1374222"/>
            <a:chOff x="238125" y="732525"/>
            <a:chExt cx="7130500" cy="4241425"/>
          </a:xfrm>
        </p:grpSpPr>
        <p:sp>
          <p:nvSpPr>
            <p:cNvPr id="3518" name="Google Shape;3518;p7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grpSp>
        <p:nvGrpSpPr>
          <p:cNvPr id="3636" name="Google Shape;3636;p73"/>
          <p:cNvGrpSpPr/>
          <p:nvPr/>
        </p:nvGrpSpPr>
        <p:grpSpPr>
          <a:xfrm>
            <a:off x="725414" y="969763"/>
            <a:ext cx="2507799" cy="206239"/>
            <a:chOff x="106648" y="895722"/>
            <a:chExt cx="4481413" cy="374300"/>
          </a:xfrm>
        </p:grpSpPr>
        <p:grpSp>
          <p:nvGrpSpPr>
            <p:cNvPr id="3637" name="Google Shape;3637;p73"/>
            <p:cNvGrpSpPr/>
            <p:nvPr/>
          </p:nvGrpSpPr>
          <p:grpSpPr>
            <a:xfrm>
              <a:off x="2233276" y="895722"/>
              <a:ext cx="1082667" cy="223591"/>
              <a:chOff x="4808316" y="2800065"/>
              <a:chExt cx="1999386" cy="412910"/>
            </a:xfrm>
          </p:grpSpPr>
          <p:sp>
            <p:nvSpPr>
              <p:cNvPr id="3638" name="Google Shape;3638;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73"/>
              <p:cNvGrpSpPr/>
              <p:nvPr/>
            </p:nvGrpSpPr>
            <p:grpSpPr>
              <a:xfrm>
                <a:off x="4808316" y="2800065"/>
                <a:ext cx="92400" cy="411825"/>
                <a:chOff x="845575" y="2563700"/>
                <a:chExt cx="92400" cy="411825"/>
              </a:xfrm>
            </p:grpSpPr>
            <p:cxnSp>
              <p:nvCxnSpPr>
                <p:cNvPr id="3640" name="Google Shape;3640;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41" name="Google Shape;3641;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73"/>
            <p:cNvGrpSpPr/>
            <p:nvPr/>
          </p:nvGrpSpPr>
          <p:grpSpPr>
            <a:xfrm>
              <a:off x="106648" y="895722"/>
              <a:ext cx="1088401" cy="223591"/>
              <a:chOff x="881025" y="2800065"/>
              <a:chExt cx="2009975" cy="412910"/>
            </a:xfrm>
          </p:grpSpPr>
          <p:sp>
            <p:nvSpPr>
              <p:cNvPr id="3643" name="Google Shape;3643;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73"/>
              <p:cNvGrpSpPr/>
              <p:nvPr/>
            </p:nvGrpSpPr>
            <p:grpSpPr>
              <a:xfrm>
                <a:off x="881025" y="2800065"/>
                <a:ext cx="92400" cy="411825"/>
                <a:chOff x="845575" y="2563700"/>
                <a:chExt cx="92400" cy="411825"/>
              </a:xfrm>
            </p:grpSpPr>
            <p:cxnSp>
              <p:nvCxnSpPr>
                <p:cNvPr id="3645" name="Google Shape;3645;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46" name="Google Shape;3646;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7" name="Google Shape;3647;p73"/>
            <p:cNvGrpSpPr/>
            <p:nvPr/>
          </p:nvGrpSpPr>
          <p:grpSpPr>
            <a:xfrm>
              <a:off x="1172346" y="1047018"/>
              <a:ext cx="1083151" cy="223003"/>
              <a:chOff x="2849073" y="3079467"/>
              <a:chExt cx="2000279" cy="411825"/>
            </a:xfrm>
          </p:grpSpPr>
          <p:sp>
            <p:nvSpPr>
              <p:cNvPr id="3648" name="Google Shape;3648;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9" name="Google Shape;3649;p73"/>
              <p:cNvGrpSpPr/>
              <p:nvPr/>
            </p:nvGrpSpPr>
            <p:grpSpPr>
              <a:xfrm rot="10800000">
                <a:off x="2849073" y="3079467"/>
                <a:ext cx="92400" cy="411825"/>
                <a:chOff x="2070100" y="2563700"/>
                <a:chExt cx="92400" cy="411825"/>
              </a:xfrm>
            </p:grpSpPr>
            <p:cxnSp>
              <p:nvCxnSpPr>
                <p:cNvPr id="3650" name="Google Shape;3650;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51" name="Google Shape;3651;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2" name="Google Shape;3652;p73"/>
            <p:cNvGrpSpPr/>
            <p:nvPr/>
          </p:nvGrpSpPr>
          <p:grpSpPr>
            <a:xfrm>
              <a:off x="3290132" y="1047018"/>
              <a:ext cx="1297929" cy="223003"/>
              <a:chOff x="6760035" y="3079467"/>
              <a:chExt cx="2396914" cy="411825"/>
            </a:xfrm>
          </p:grpSpPr>
          <p:sp>
            <p:nvSpPr>
              <p:cNvPr id="3653" name="Google Shape;3653;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4" name="Google Shape;3654;p73"/>
              <p:cNvGrpSpPr/>
              <p:nvPr/>
            </p:nvGrpSpPr>
            <p:grpSpPr>
              <a:xfrm rot="10800000">
                <a:off x="6760035" y="3079467"/>
                <a:ext cx="92400" cy="411825"/>
                <a:chOff x="2070100" y="2563700"/>
                <a:chExt cx="92400" cy="411825"/>
              </a:xfrm>
            </p:grpSpPr>
            <p:cxnSp>
              <p:nvCxnSpPr>
                <p:cNvPr id="3655" name="Google Shape;3655;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656" name="Google Shape;3656;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57" name="Google Shape;3657;p73"/>
          <p:cNvGrpSpPr/>
          <p:nvPr/>
        </p:nvGrpSpPr>
        <p:grpSpPr>
          <a:xfrm>
            <a:off x="2143176" y="3369134"/>
            <a:ext cx="1086701" cy="799429"/>
            <a:chOff x="2183288" y="3555572"/>
            <a:chExt cx="1136241" cy="835873"/>
          </a:xfrm>
        </p:grpSpPr>
        <p:sp>
          <p:nvSpPr>
            <p:cNvPr id="3658" name="Google Shape;3658;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73"/>
            <p:cNvGrpSpPr/>
            <p:nvPr/>
          </p:nvGrpSpPr>
          <p:grpSpPr>
            <a:xfrm>
              <a:off x="2205895" y="3637269"/>
              <a:ext cx="1089848" cy="724993"/>
              <a:chOff x="2205895" y="3637269"/>
              <a:chExt cx="1089848" cy="724993"/>
            </a:xfrm>
          </p:grpSpPr>
          <p:sp>
            <p:nvSpPr>
              <p:cNvPr id="3660" name="Google Shape;3660;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6" name="Google Shape;3666;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7" name="Google Shape;3667;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68" name="Google Shape;3668;p73"/>
            <p:cNvGrpSpPr/>
            <p:nvPr/>
          </p:nvGrpSpPr>
          <p:grpSpPr>
            <a:xfrm>
              <a:off x="3173850" y="3779426"/>
              <a:ext cx="145679" cy="70048"/>
              <a:chOff x="3173850" y="3779426"/>
              <a:chExt cx="145679" cy="70048"/>
            </a:xfrm>
          </p:grpSpPr>
          <p:cxnSp>
            <p:nvCxnSpPr>
              <p:cNvPr id="3669" name="Google Shape;3669;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670" name="Google Shape;3670;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3"/>
            <p:cNvGrpSpPr/>
            <p:nvPr/>
          </p:nvGrpSpPr>
          <p:grpSpPr>
            <a:xfrm>
              <a:off x="2183288" y="4139483"/>
              <a:ext cx="145133" cy="70048"/>
              <a:chOff x="2183288" y="4139483"/>
              <a:chExt cx="145133" cy="70048"/>
            </a:xfrm>
          </p:grpSpPr>
          <p:cxnSp>
            <p:nvCxnSpPr>
              <p:cNvPr id="3672" name="Google Shape;3672;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673" name="Google Shape;3673;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5" name="Google Shape;3675;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676" name="Google Shape;3676;p73"/>
            <p:cNvGrpSpPr/>
            <p:nvPr/>
          </p:nvGrpSpPr>
          <p:grpSpPr>
            <a:xfrm>
              <a:off x="2943836" y="4268886"/>
              <a:ext cx="60717" cy="122559"/>
              <a:chOff x="2943836" y="4268886"/>
              <a:chExt cx="60717" cy="122559"/>
            </a:xfrm>
          </p:grpSpPr>
          <p:sp>
            <p:nvSpPr>
              <p:cNvPr id="3677" name="Google Shape;3677;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8" name="Google Shape;3678;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679" name="Google Shape;3679;p73"/>
          <p:cNvGrpSpPr/>
          <p:nvPr/>
        </p:nvGrpSpPr>
        <p:grpSpPr>
          <a:xfrm>
            <a:off x="3406121" y="1290134"/>
            <a:ext cx="1675870" cy="758251"/>
            <a:chOff x="3530532" y="1496185"/>
            <a:chExt cx="1562000" cy="706730"/>
          </a:xfrm>
        </p:grpSpPr>
        <p:cxnSp>
          <p:nvCxnSpPr>
            <p:cNvPr id="3680" name="Google Shape;3680;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681" name="Google Shape;3681;p73"/>
            <p:cNvGrpSpPr/>
            <p:nvPr/>
          </p:nvGrpSpPr>
          <p:grpSpPr>
            <a:xfrm>
              <a:off x="3530532" y="1496185"/>
              <a:ext cx="323430" cy="463587"/>
              <a:chOff x="3530532" y="1496185"/>
              <a:chExt cx="323430" cy="463587"/>
            </a:xfrm>
          </p:grpSpPr>
          <p:grpSp>
            <p:nvGrpSpPr>
              <p:cNvPr id="3682" name="Google Shape;3682;p73"/>
              <p:cNvGrpSpPr/>
              <p:nvPr/>
            </p:nvGrpSpPr>
            <p:grpSpPr>
              <a:xfrm>
                <a:off x="3567462" y="1496185"/>
                <a:ext cx="286500" cy="361376"/>
                <a:chOff x="3567462" y="1496185"/>
                <a:chExt cx="286500" cy="361376"/>
              </a:xfrm>
            </p:grpSpPr>
            <p:cxnSp>
              <p:nvCxnSpPr>
                <p:cNvPr id="3683" name="Google Shape;3683;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84" name="Google Shape;3684;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3"/>
            <p:cNvGrpSpPr/>
            <p:nvPr/>
          </p:nvGrpSpPr>
          <p:grpSpPr>
            <a:xfrm>
              <a:off x="3891569" y="1779209"/>
              <a:ext cx="323945" cy="423706"/>
              <a:chOff x="3891569" y="1779209"/>
              <a:chExt cx="323945" cy="423706"/>
            </a:xfrm>
          </p:grpSpPr>
          <p:grpSp>
            <p:nvGrpSpPr>
              <p:cNvPr id="3687" name="Google Shape;3687;p73"/>
              <p:cNvGrpSpPr/>
              <p:nvPr/>
            </p:nvGrpSpPr>
            <p:grpSpPr>
              <a:xfrm>
                <a:off x="3929014" y="1881638"/>
                <a:ext cx="286500" cy="321278"/>
                <a:chOff x="3929014" y="1881638"/>
                <a:chExt cx="286500" cy="321278"/>
              </a:xfrm>
            </p:grpSpPr>
            <p:cxnSp>
              <p:nvCxnSpPr>
                <p:cNvPr id="3688" name="Google Shape;3688;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689" name="Google Shape;3689;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0" name="Google Shape;3690;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73"/>
            <p:cNvGrpSpPr/>
            <p:nvPr/>
          </p:nvGrpSpPr>
          <p:grpSpPr>
            <a:xfrm>
              <a:off x="4252606" y="1496185"/>
              <a:ext cx="324721" cy="463587"/>
              <a:chOff x="4252606" y="1496185"/>
              <a:chExt cx="324721" cy="463587"/>
            </a:xfrm>
          </p:grpSpPr>
          <p:grpSp>
            <p:nvGrpSpPr>
              <p:cNvPr id="3692" name="Google Shape;3692;p73"/>
              <p:cNvGrpSpPr/>
              <p:nvPr/>
            </p:nvGrpSpPr>
            <p:grpSpPr>
              <a:xfrm>
                <a:off x="4290828" y="1496185"/>
                <a:ext cx="286500" cy="361376"/>
                <a:chOff x="4290828" y="1496185"/>
                <a:chExt cx="286500" cy="361376"/>
              </a:xfrm>
            </p:grpSpPr>
            <p:cxnSp>
              <p:nvCxnSpPr>
                <p:cNvPr id="3693" name="Google Shape;3693;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694" name="Google Shape;3694;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73"/>
            <p:cNvGrpSpPr/>
            <p:nvPr/>
          </p:nvGrpSpPr>
          <p:grpSpPr>
            <a:xfrm>
              <a:off x="4613643" y="1763716"/>
              <a:ext cx="325308" cy="439200"/>
              <a:chOff x="4613643" y="1763716"/>
              <a:chExt cx="325308" cy="439200"/>
            </a:xfrm>
          </p:grpSpPr>
          <p:grpSp>
            <p:nvGrpSpPr>
              <p:cNvPr id="3697" name="Google Shape;3697;p73"/>
              <p:cNvGrpSpPr/>
              <p:nvPr/>
            </p:nvGrpSpPr>
            <p:grpSpPr>
              <a:xfrm>
                <a:off x="4652451" y="1879538"/>
                <a:ext cx="286500" cy="323378"/>
                <a:chOff x="4652451" y="1879538"/>
                <a:chExt cx="286500" cy="323378"/>
              </a:xfrm>
            </p:grpSpPr>
            <p:cxnSp>
              <p:nvCxnSpPr>
                <p:cNvPr id="3698" name="Google Shape;3698;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699" name="Google Shape;3699;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0" name="Google Shape;3700;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1" name="Google Shape;3701;p73"/>
          <p:cNvGrpSpPr/>
          <p:nvPr/>
        </p:nvGrpSpPr>
        <p:grpSpPr>
          <a:xfrm>
            <a:off x="3417981" y="2143759"/>
            <a:ext cx="1652173" cy="391517"/>
            <a:chOff x="3512551" y="2358270"/>
            <a:chExt cx="1597383" cy="378533"/>
          </a:xfrm>
        </p:grpSpPr>
        <p:cxnSp>
          <p:nvCxnSpPr>
            <p:cNvPr id="3702" name="Google Shape;3702;p73"/>
            <p:cNvCxnSpPr>
              <a:stCxn id="3703" idx="6"/>
              <a:endCxn id="370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705" name="Google Shape;3705;p73"/>
            <p:cNvGrpSpPr/>
            <p:nvPr/>
          </p:nvGrpSpPr>
          <p:grpSpPr>
            <a:xfrm>
              <a:off x="3512551" y="2358270"/>
              <a:ext cx="225647" cy="307714"/>
              <a:chOff x="2182679" y="2004714"/>
              <a:chExt cx="792300" cy="1080458"/>
            </a:xfrm>
          </p:grpSpPr>
          <p:cxnSp>
            <p:nvCxnSpPr>
              <p:cNvPr id="3706" name="Google Shape;3706;p73"/>
              <p:cNvCxnSpPr>
                <a:stCxn id="370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03" name="Google Shape;3703;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3"/>
            <p:cNvGrpSpPr/>
            <p:nvPr/>
          </p:nvGrpSpPr>
          <p:grpSpPr>
            <a:xfrm>
              <a:off x="3969644" y="2440153"/>
              <a:ext cx="225853" cy="296651"/>
              <a:chOff x="3775710" y="1729289"/>
              <a:chExt cx="136500" cy="179289"/>
            </a:xfrm>
          </p:grpSpPr>
          <p:cxnSp>
            <p:nvCxnSpPr>
              <p:cNvPr id="3709" name="Google Shape;3709;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710" name="Google Shape;3710;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73"/>
            <p:cNvGrpSpPr/>
            <p:nvPr/>
          </p:nvGrpSpPr>
          <p:grpSpPr>
            <a:xfrm>
              <a:off x="4427051" y="2358270"/>
              <a:ext cx="225647" cy="307714"/>
              <a:chOff x="5393704" y="2004714"/>
              <a:chExt cx="792300" cy="1080458"/>
            </a:xfrm>
          </p:grpSpPr>
          <p:cxnSp>
            <p:nvCxnSpPr>
              <p:cNvPr id="3713" name="Google Shape;3713;p73"/>
              <p:cNvCxnSpPr>
                <a:stCxn id="371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715" name="Google Shape;3715;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73"/>
            <p:cNvGrpSpPr/>
            <p:nvPr/>
          </p:nvGrpSpPr>
          <p:grpSpPr>
            <a:xfrm>
              <a:off x="4884287" y="2440252"/>
              <a:ext cx="225647" cy="296532"/>
              <a:chOff x="6999166" y="2292572"/>
              <a:chExt cx="792300" cy="1041192"/>
            </a:xfrm>
          </p:grpSpPr>
          <p:cxnSp>
            <p:nvCxnSpPr>
              <p:cNvPr id="3717" name="Google Shape;3717;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704" name="Google Shape;3704;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9" name="Google Shape;3719;p73"/>
          <p:cNvGrpSpPr/>
          <p:nvPr/>
        </p:nvGrpSpPr>
        <p:grpSpPr>
          <a:xfrm>
            <a:off x="6838789" y="979959"/>
            <a:ext cx="1581844" cy="732818"/>
            <a:chOff x="634175" y="2986275"/>
            <a:chExt cx="3147949" cy="1458344"/>
          </a:xfrm>
        </p:grpSpPr>
        <p:cxnSp>
          <p:nvCxnSpPr>
            <p:cNvPr id="3720" name="Google Shape;3720;p73"/>
            <p:cNvCxnSpPr>
              <a:stCxn id="3721" idx="4"/>
              <a:endCxn id="372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723" name="Google Shape;3723;p73"/>
            <p:cNvCxnSpPr>
              <a:stCxn id="3722" idx="0"/>
              <a:endCxn id="372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25" name="Google Shape;3725;p73"/>
            <p:cNvCxnSpPr>
              <a:stCxn id="3724" idx="4"/>
              <a:endCxn id="372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727" name="Google Shape;3727;p73"/>
            <p:cNvCxnSpPr>
              <a:stCxn id="3726" idx="0"/>
              <a:endCxn id="372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728" name="Google Shape;3728;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4" name="Google Shape;3724;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1" name="Google Shape;3721;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6" name="Google Shape;3726;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722" name="Google Shape;3722;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729" name="Google Shape;3729;p73"/>
          <p:cNvGrpSpPr/>
          <p:nvPr/>
        </p:nvGrpSpPr>
        <p:grpSpPr>
          <a:xfrm>
            <a:off x="3406504" y="2674269"/>
            <a:ext cx="1675128" cy="313674"/>
            <a:chOff x="998425" y="1182125"/>
            <a:chExt cx="1065400" cy="199500"/>
          </a:xfrm>
        </p:grpSpPr>
        <p:sp>
          <p:nvSpPr>
            <p:cNvPr id="3730" name="Google Shape;3730;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3"/>
          <p:cNvGrpSpPr/>
          <p:nvPr/>
        </p:nvGrpSpPr>
        <p:grpSpPr>
          <a:xfrm>
            <a:off x="3406503" y="3630235"/>
            <a:ext cx="1675129" cy="525345"/>
            <a:chOff x="5194708" y="3484366"/>
            <a:chExt cx="3148148" cy="987304"/>
          </a:xfrm>
        </p:grpSpPr>
        <p:grpSp>
          <p:nvGrpSpPr>
            <p:cNvPr id="3736" name="Google Shape;3736;p73"/>
            <p:cNvGrpSpPr/>
            <p:nvPr/>
          </p:nvGrpSpPr>
          <p:grpSpPr>
            <a:xfrm>
              <a:off x="7531521" y="3484366"/>
              <a:ext cx="811335" cy="987304"/>
              <a:chOff x="3379425" y="1617275"/>
              <a:chExt cx="1090650" cy="1327200"/>
            </a:xfrm>
          </p:grpSpPr>
          <p:sp>
            <p:nvSpPr>
              <p:cNvPr id="3737" name="Google Shape;3737;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73"/>
            <p:cNvGrpSpPr/>
            <p:nvPr/>
          </p:nvGrpSpPr>
          <p:grpSpPr>
            <a:xfrm>
              <a:off x="6752546" y="3484366"/>
              <a:ext cx="811428" cy="987304"/>
              <a:chOff x="2332275" y="1617275"/>
              <a:chExt cx="1090775" cy="1327200"/>
            </a:xfrm>
          </p:grpSpPr>
          <p:sp>
            <p:nvSpPr>
              <p:cNvPr id="3741" name="Google Shape;3741;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73"/>
            <p:cNvGrpSpPr/>
            <p:nvPr/>
          </p:nvGrpSpPr>
          <p:grpSpPr>
            <a:xfrm>
              <a:off x="5973664" y="3484366"/>
              <a:ext cx="811335" cy="987304"/>
              <a:chOff x="1285250" y="1617275"/>
              <a:chExt cx="1090650" cy="1327200"/>
            </a:xfrm>
          </p:grpSpPr>
          <p:sp>
            <p:nvSpPr>
              <p:cNvPr id="3745" name="Google Shape;3745;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73"/>
            <p:cNvGrpSpPr/>
            <p:nvPr/>
          </p:nvGrpSpPr>
          <p:grpSpPr>
            <a:xfrm>
              <a:off x="5194708" y="3484366"/>
              <a:ext cx="811409" cy="987304"/>
              <a:chOff x="238125" y="1617275"/>
              <a:chExt cx="1090750" cy="1327200"/>
            </a:xfrm>
          </p:grpSpPr>
          <p:sp>
            <p:nvSpPr>
              <p:cNvPr id="3749" name="Google Shape;3749;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2" name="Google Shape;3752;p73"/>
          <p:cNvGrpSpPr/>
          <p:nvPr/>
        </p:nvGrpSpPr>
        <p:grpSpPr>
          <a:xfrm>
            <a:off x="6840188" y="2276124"/>
            <a:ext cx="1579046" cy="522230"/>
            <a:chOff x="6853641" y="2534077"/>
            <a:chExt cx="1515545" cy="501229"/>
          </a:xfrm>
        </p:grpSpPr>
        <p:grpSp>
          <p:nvGrpSpPr>
            <p:cNvPr id="3753" name="Google Shape;3753;p73"/>
            <p:cNvGrpSpPr/>
            <p:nvPr/>
          </p:nvGrpSpPr>
          <p:grpSpPr>
            <a:xfrm>
              <a:off x="6853641" y="2618923"/>
              <a:ext cx="1515545" cy="324556"/>
              <a:chOff x="6853641" y="2618923"/>
              <a:chExt cx="1515545" cy="324556"/>
            </a:xfrm>
          </p:grpSpPr>
          <p:sp>
            <p:nvSpPr>
              <p:cNvPr id="3754" name="Google Shape;3754;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3"/>
          <p:cNvGrpSpPr/>
          <p:nvPr/>
        </p:nvGrpSpPr>
        <p:grpSpPr>
          <a:xfrm>
            <a:off x="3435080" y="3151165"/>
            <a:ext cx="1617976" cy="346616"/>
            <a:chOff x="1808063" y="4294338"/>
            <a:chExt cx="3370782" cy="721817"/>
          </a:xfrm>
        </p:grpSpPr>
        <p:sp>
          <p:nvSpPr>
            <p:cNvPr id="3765" name="Google Shape;3765;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73"/>
          <p:cNvGrpSpPr/>
          <p:nvPr/>
        </p:nvGrpSpPr>
        <p:grpSpPr>
          <a:xfrm>
            <a:off x="5261076" y="3817915"/>
            <a:ext cx="1417067" cy="350605"/>
            <a:chOff x="4234950" y="2101012"/>
            <a:chExt cx="4219974" cy="1044090"/>
          </a:xfrm>
        </p:grpSpPr>
        <p:sp>
          <p:nvSpPr>
            <p:cNvPr id="3776" name="Google Shape;3776;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73"/>
          <p:cNvGrpSpPr/>
          <p:nvPr/>
        </p:nvGrpSpPr>
        <p:grpSpPr>
          <a:xfrm>
            <a:off x="6836548" y="1808672"/>
            <a:ext cx="1586327" cy="371557"/>
            <a:chOff x="1247650" y="2075423"/>
            <a:chExt cx="6648477" cy="1557238"/>
          </a:xfrm>
        </p:grpSpPr>
        <p:sp>
          <p:nvSpPr>
            <p:cNvPr id="3793" name="Google Shape;3793;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3"/>
          <p:cNvGrpSpPr/>
          <p:nvPr/>
        </p:nvGrpSpPr>
        <p:grpSpPr>
          <a:xfrm>
            <a:off x="5267818" y="961862"/>
            <a:ext cx="1415601" cy="1648533"/>
            <a:chOff x="1839112" y="2209163"/>
            <a:chExt cx="1918159" cy="2233784"/>
          </a:xfrm>
        </p:grpSpPr>
        <p:sp>
          <p:nvSpPr>
            <p:cNvPr id="3800" name="Google Shape;3800;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3" name="Google Shape;3803;p73"/>
            <p:cNvCxnSpPr>
              <a:stCxn id="3800" idx="6"/>
              <a:endCxn id="380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04" name="Google Shape;3804;p73"/>
            <p:cNvCxnSpPr>
              <a:stCxn id="3801" idx="4"/>
              <a:endCxn id="380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806" name="Google Shape;3806;p73"/>
            <p:cNvCxnSpPr>
              <a:stCxn id="3805" idx="6"/>
              <a:endCxn id="380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807" name="Google Shape;3807;p73"/>
            <p:cNvCxnSpPr>
              <a:stCxn id="3802" idx="4"/>
              <a:endCxn id="380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805" name="Google Shape;3805;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0" name="Google Shape;3810;p73"/>
            <p:cNvCxnSpPr>
              <a:endCxn id="380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811" name="Google Shape;3811;p73"/>
          <p:cNvGrpSpPr/>
          <p:nvPr/>
        </p:nvGrpSpPr>
        <p:grpSpPr>
          <a:xfrm>
            <a:off x="3425084" y="979946"/>
            <a:ext cx="1637968" cy="154942"/>
            <a:chOff x="238125" y="2506075"/>
            <a:chExt cx="7115411" cy="673075"/>
          </a:xfrm>
        </p:grpSpPr>
        <p:sp>
          <p:nvSpPr>
            <p:cNvPr id="3812" name="Google Shape;3812;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3"/>
          <p:cNvGrpSpPr/>
          <p:nvPr/>
        </p:nvGrpSpPr>
        <p:grpSpPr>
          <a:xfrm>
            <a:off x="1965820" y="1294664"/>
            <a:ext cx="1262932" cy="785408"/>
            <a:chOff x="548861" y="389676"/>
            <a:chExt cx="3843371" cy="2390163"/>
          </a:xfrm>
        </p:grpSpPr>
        <p:cxnSp>
          <p:nvCxnSpPr>
            <p:cNvPr id="3818" name="Google Shape;3818;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19" name="Google Shape;3819;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20" name="Google Shape;3820;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821" name="Google Shape;3821;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822" name="Google Shape;3822;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823" name="Google Shape;3823;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4" name="Google Shape;3824;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825" name="Google Shape;3825;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3"/>
          <p:cNvGrpSpPr/>
          <p:nvPr/>
        </p:nvGrpSpPr>
        <p:grpSpPr>
          <a:xfrm>
            <a:off x="753952" y="2401541"/>
            <a:ext cx="1412054" cy="633562"/>
            <a:chOff x="1187400" y="2529299"/>
            <a:chExt cx="6769193" cy="2241903"/>
          </a:xfrm>
        </p:grpSpPr>
        <p:sp>
          <p:nvSpPr>
            <p:cNvPr id="3832" name="Google Shape;3832;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833" name="Google Shape;3833;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4" name="Google Shape;3834;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5" name="Google Shape;3835;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6" name="Google Shape;3836;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7" name="Google Shape;3837;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838" name="Google Shape;3838;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839" name="Google Shape;3839;p73"/>
            <p:cNvCxnSpPr>
              <a:stCxn id="3832" idx="2"/>
              <a:endCxn id="383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0" name="Google Shape;3840;p73"/>
            <p:cNvCxnSpPr>
              <a:stCxn id="3834" idx="0"/>
              <a:endCxn id="383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1" name="Google Shape;3841;p73"/>
            <p:cNvCxnSpPr>
              <a:stCxn id="3834" idx="2"/>
              <a:endCxn id="383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2" name="Google Shape;3842;p73"/>
            <p:cNvCxnSpPr>
              <a:stCxn id="3835" idx="0"/>
              <a:endCxn id="383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3" name="Google Shape;3843;p73"/>
            <p:cNvCxnSpPr>
              <a:stCxn id="3833" idx="2"/>
              <a:endCxn id="383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844" name="Google Shape;3844;p73"/>
            <p:cNvCxnSpPr>
              <a:stCxn id="3837" idx="0"/>
              <a:endCxn id="383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845" name="Google Shape;3845;p73"/>
          <p:cNvGrpSpPr/>
          <p:nvPr/>
        </p:nvGrpSpPr>
        <p:grpSpPr>
          <a:xfrm>
            <a:off x="6840198" y="2894250"/>
            <a:ext cx="1579035" cy="540873"/>
            <a:chOff x="6895650" y="3126697"/>
            <a:chExt cx="1436662" cy="492105"/>
          </a:xfrm>
        </p:grpSpPr>
        <p:sp>
          <p:nvSpPr>
            <p:cNvPr id="3846" name="Google Shape;3846;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1" name="Google Shape;3851;p73"/>
            <p:cNvGrpSpPr/>
            <p:nvPr/>
          </p:nvGrpSpPr>
          <p:grpSpPr>
            <a:xfrm>
              <a:off x="6995957" y="3335810"/>
              <a:ext cx="1230393" cy="71754"/>
              <a:chOff x="6995957" y="3287964"/>
              <a:chExt cx="1230393" cy="71754"/>
            </a:xfrm>
          </p:grpSpPr>
          <p:sp>
            <p:nvSpPr>
              <p:cNvPr id="3852" name="Google Shape;3852;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7" name="Google Shape;3857;p73"/>
          <p:cNvGrpSpPr/>
          <p:nvPr/>
        </p:nvGrpSpPr>
        <p:grpSpPr>
          <a:xfrm>
            <a:off x="6838780" y="3531013"/>
            <a:ext cx="1581862" cy="650625"/>
            <a:chOff x="6777990" y="3710194"/>
            <a:chExt cx="1646915" cy="677382"/>
          </a:xfrm>
        </p:grpSpPr>
        <p:grpSp>
          <p:nvGrpSpPr>
            <p:cNvPr id="3858" name="Google Shape;3858;p73"/>
            <p:cNvGrpSpPr/>
            <p:nvPr/>
          </p:nvGrpSpPr>
          <p:grpSpPr>
            <a:xfrm>
              <a:off x="6777990" y="3874492"/>
              <a:ext cx="411129" cy="513083"/>
              <a:chOff x="6777990" y="3874492"/>
              <a:chExt cx="411129" cy="513083"/>
            </a:xfrm>
          </p:grpSpPr>
          <p:cxnSp>
            <p:nvCxnSpPr>
              <p:cNvPr id="3859" name="Google Shape;3859;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60" name="Google Shape;3860;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3"/>
            <p:cNvGrpSpPr/>
            <p:nvPr/>
          </p:nvGrpSpPr>
          <p:grpSpPr>
            <a:xfrm>
              <a:off x="7188425" y="3710194"/>
              <a:ext cx="411123" cy="520535"/>
              <a:chOff x="7188425" y="3710194"/>
              <a:chExt cx="411123" cy="520535"/>
            </a:xfrm>
          </p:grpSpPr>
          <p:cxnSp>
            <p:nvCxnSpPr>
              <p:cNvPr id="3862" name="Google Shape;3862;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63" name="Google Shape;3863;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3"/>
            <p:cNvGrpSpPr/>
            <p:nvPr/>
          </p:nvGrpSpPr>
          <p:grpSpPr>
            <a:xfrm>
              <a:off x="7603341" y="3874492"/>
              <a:ext cx="411474" cy="513083"/>
              <a:chOff x="7603341" y="3874492"/>
              <a:chExt cx="411474" cy="513083"/>
            </a:xfrm>
          </p:grpSpPr>
          <p:cxnSp>
            <p:nvCxnSpPr>
              <p:cNvPr id="3865" name="Google Shape;3865;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866" name="Google Shape;3866;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3"/>
            <p:cNvGrpSpPr/>
            <p:nvPr/>
          </p:nvGrpSpPr>
          <p:grpSpPr>
            <a:xfrm>
              <a:off x="8013776" y="3722847"/>
              <a:ext cx="411129" cy="507881"/>
              <a:chOff x="8013776" y="3722847"/>
              <a:chExt cx="411129" cy="507881"/>
            </a:xfrm>
          </p:grpSpPr>
          <p:cxnSp>
            <p:nvCxnSpPr>
              <p:cNvPr id="3868" name="Google Shape;3868;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869" name="Google Shape;3869;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0" name="Google Shape;3870;p73"/>
          <p:cNvGrpSpPr/>
          <p:nvPr/>
        </p:nvGrpSpPr>
        <p:grpSpPr>
          <a:xfrm>
            <a:off x="5258295" y="2703853"/>
            <a:ext cx="1421889" cy="1020603"/>
            <a:chOff x="5190863" y="2824811"/>
            <a:chExt cx="1544860" cy="1108869"/>
          </a:xfrm>
        </p:grpSpPr>
        <p:grpSp>
          <p:nvGrpSpPr>
            <p:cNvPr id="3871" name="Google Shape;3871;p73"/>
            <p:cNvGrpSpPr/>
            <p:nvPr/>
          </p:nvGrpSpPr>
          <p:grpSpPr>
            <a:xfrm>
              <a:off x="5938695" y="3176919"/>
              <a:ext cx="685761" cy="404739"/>
              <a:chOff x="5938695" y="3176919"/>
              <a:chExt cx="685761" cy="404739"/>
            </a:xfrm>
          </p:grpSpPr>
          <p:grpSp>
            <p:nvGrpSpPr>
              <p:cNvPr id="3872" name="Google Shape;3872;p73"/>
              <p:cNvGrpSpPr/>
              <p:nvPr/>
            </p:nvGrpSpPr>
            <p:grpSpPr>
              <a:xfrm>
                <a:off x="5938695" y="3176919"/>
                <a:ext cx="685761" cy="404739"/>
                <a:chOff x="5938695" y="3176919"/>
                <a:chExt cx="685761" cy="404739"/>
              </a:xfrm>
            </p:grpSpPr>
            <p:sp>
              <p:nvSpPr>
                <p:cNvPr id="3873" name="Google Shape;3873;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5" name="Google Shape;3875;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73"/>
            <p:cNvGrpSpPr/>
            <p:nvPr/>
          </p:nvGrpSpPr>
          <p:grpSpPr>
            <a:xfrm>
              <a:off x="5305233" y="3176835"/>
              <a:ext cx="685971" cy="404655"/>
              <a:chOff x="5305233" y="3176835"/>
              <a:chExt cx="685971" cy="404655"/>
            </a:xfrm>
          </p:grpSpPr>
          <p:grpSp>
            <p:nvGrpSpPr>
              <p:cNvPr id="3877" name="Google Shape;3877;p73"/>
              <p:cNvGrpSpPr/>
              <p:nvPr/>
            </p:nvGrpSpPr>
            <p:grpSpPr>
              <a:xfrm>
                <a:off x="5305233" y="3176835"/>
                <a:ext cx="685971" cy="404655"/>
                <a:chOff x="5305233" y="3176835"/>
                <a:chExt cx="685971" cy="404655"/>
              </a:xfrm>
            </p:grpSpPr>
            <p:sp>
              <p:nvSpPr>
                <p:cNvPr id="3878" name="Google Shape;3878;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0" name="Google Shape;3880;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1" name="Google Shape;3881;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2" name="Google Shape;3882;p73"/>
            <p:cNvGrpSpPr/>
            <p:nvPr/>
          </p:nvGrpSpPr>
          <p:grpSpPr>
            <a:xfrm>
              <a:off x="5657361" y="2824811"/>
              <a:ext cx="1078361" cy="404655"/>
              <a:chOff x="5657361" y="2824811"/>
              <a:chExt cx="1078361" cy="404655"/>
            </a:xfrm>
          </p:grpSpPr>
          <p:grpSp>
            <p:nvGrpSpPr>
              <p:cNvPr id="3883" name="Google Shape;3883;p73"/>
              <p:cNvGrpSpPr/>
              <p:nvPr/>
            </p:nvGrpSpPr>
            <p:grpSpPr>
              <a:xfrm>
                <a:off x="5657361" y="2824811"/>
                <a:ext cx="1078361" cy="404655"/>
                <a:chOff x="5657361" y="2824811"/>
                <a:chExt cx="1078361" cy="404655"/>
              </a:xfrm>
            </p:grpSpPr>
            <p:grpSp>
              <p:nvGrpSpPr>
                <p:cNvPr id="3884" name="Google Shape;3884;p73"/>
                <p:cNvGrpSpPr/>
                <p:nvPr/>
              </p:nvGrpSpPr>
              <p:grpSpPr>
                <a:xfrm>
                  <a:off x="5938485" y="2824811"/>
                  <a:ext cx="797237" cy="404655"/>
                  <a:chOff x="5938485" y="2824811"/>
                  <a:chExt cx="797237" cy="404655"/>
                </a:xfrm>
              </p:grpSpPr>
              <p:sp>
                <p:nvSpPr>
                  <p:cNvPr id="3885" name="Google Shape;3885;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7" name="Google Shape;3887;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3"/>
            <p:cNvGrpSpPr/>
            <p:nvPr/>
          </p:nvGrpSpPr>
          <p:grpSpPr>
            <a:xfrm>
              <a:off x="5190863" y="3528942"/>
              <a:ext cx="1078026" cy="404739"/>
              <a:chOff x="5190863" y="3528942"/>
              <a:chExt cx="1078026" cy="404739"/>
            </a:xfrm>
          </p:grpSpPr>
          <p:sp>
            <p:nvSpPr>
              <p:cNvPr id="3890" name="Google Shape;3890;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1" name="Google Shape;3891;p73"/>
              <p:cNvGrpSpPr/>
              <p:nvPr/>
            </p:nvGrpSpPr>
            <p:grpSpPr>
              <a:xfrm>
                <a:off x="5190863" y="3528942"/>
                <a:ext cx="1078026" cy="404739"/>
                <a:chOff x="5190863" y="3528942"/>
                <a:chExt cx="1078026" cy="404739"/>
              </a:xfrm>
            </p:grpSpPr>
            <p:sp>
              <p:nvSpPr>
                <p:cNvPr id="3892" name="Google Shape;3892;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94" name="Google Shape;3894;p73"/>
          <p:cNvGrpSpPr/>
          <p:nvPr/>
        </p:nvGrpSpPr>
        <p:grpSpPr>
          <a:xfrm>
            <a:off x="724302" y="1268321"/>
            <a:ext cx="1086719" cy="879487"/>
            <a:chOff x="803162" y="1474292"/>
            <a:chExt cx="1086719" cy="879487"/>
          </a:xfrm>
        </p:grpSpPr>
        <p:grpSp>
          <p:nvGrpSpPr>
            <p:cNvPr id="3895" name="Google Shape;3895;p73"/>
            <p:cNvGrpSpPr/>
            <p:nvPr/>
          </p:nvGrpSpPr>
          <p:grpSpPr>
            <a:xfrm>
              <a:off x="803162" y="1625948"/>
              <a:ext cx="445856" cy="576579"/>
              <a:chOff x="803162" y="1625948"/>
              <a:chExt cx="445856" cy="576579"/>
            </a:xfrm>
          </p:grpSpPr>
          <p:sp>
            <p:nvSpPr>
              <p:cNvPr id="3896" name="Google Shape;3896;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73"/>
              <p:cNvGrpSpPr/>
              <p:nvPr/>
            </p:nvGrpSpPr>
            <p:grpSpPr>
              <a:xfrm>
                <a:off x="1056023" y="1625948"/>
                <a:ext cx="192995" cy="576579"/>
                <a:chOff x="1056023" y="1625948"/>
                <a:chExt cx="192995" cy="576579"/>
              </a:xfrm>
            </p:grpSpPr>
            <p:sp>
              <p:nvSpPr>
                <p:cNvPr id="3898" name="Google Shape;3898;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3" name="Google Shape;3903;p73"/>
            <p:cNvGrpSpPr/>
            <p:nvPr/>
          </p:nvGrpSpPr>
          <p:grpSpPr>
            <a:xfrm>
              <a:off x="1371406" y="1474292"/>
              <a:ext cx="518475" cy="879487"/>
              <a:chOff x="1398231" y="1474292"/>
              <a:chExt cx="518475" cy="879487"/>
            </a:xfrm>
          </p:grpSpPr>
          <p:grpSp>
            <p:nvGrpSpPr>
              <p:cNvPr id="3904" name="Google Shape;3904;p73"/>
              <p:cNvGrpSpPr/>
              <p:nvPr/>
            </p:nvGrpSpPr>
            <p:grpSpPr>
              <a:xfrm>
                <a:off x="1398231" y="1474292"/>
                <a:ext cx="518475" cy="341643"/>
                <a:chOff x="1398231" y="1474292"/>
                <a:chExt cx="518475" cy="341643"/>
              </a:xfrm>
            </p:grpSpPr>
            <p:sp>
              <p:nvSpPr>
                <p:cNvPr id="3905" name="Google Shape;3905;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6" name="Google Shape;3906;p73"/>
                <p:cNvGrpSpPr/>
                <p:nvPr/>
              </p:nvGrpSpPr>
              <p:grpSpPr>
                <a:xfrm>
                  <a:off x="1616453" y="1474292"/>
                  <a:ext cx="300253" cy="341643"/>
                  <a:chOff x="1616453" y="1475379"/>
                  <a:chExt cx="300253" cy="341643"/>
                </a:xfrm>
              </p:grpSpPr>
              <p:sp>
                <p:nvSpPr>
                  <p:cNvPr id="3907" name="Google Shape;3907;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4" name="Google Shape;3914;p73"/>
                  <p:cNvGrpSpPr/>
                  <p:nvPr/>
                </p:nvGrpSpPr>
                <p:grpSpPr>
                  <a:xfrm>
                    <a:off x="1839639" y="1475379"/>
                    <a:ext cx="77067" cy="341643"/>
                    <a:chOff x="1839639" y="1475379"/>
                    <a:chExt cx="77067" cy="341643"/>
                  </a:xfrm>
                </p:grpSpPr>
                <p:sp>
                  <p:nvSpPr>
                    <p:cNvPr id="3915" name="Google Shape;3915;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7" name="Google Shape;3917;p73"/>
              <p:cNvGrpSpPr/>
              <p:nvPr/>
            </p:nvGrpSpPr>
            <p:grpSpPr>
              <a:xfrm>
                <a:off x="1398451" y="2012951"/>
                <a:ext cx="518255" cy="340828"/>
                <a:chOff x="1398451" y="2012951"/>
                <a:chExt cx="518255" cy="340828"/>
              </a:xfrm>
            </p:grpSpPr>
            <p:sp>
              <p:nvSpPr>
                <p:cNvPr id="3918" name="Google Shape;3918;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73"/>
                <p:cNvGrpSpPr/>
                <p:nvPr/>
              </p:nvGrpSpPr>
              <p:grpSpPr>
                <a:xfrm>
                  <a:off x="1616453" y="2012951"/>
                  <a:ext cx="300253" cy="340828"/>
                  <a:chOff x="1616453" y="2013538"/>
                  <a:chExt cx="300253" cy="340828"/>
                </a:xfrm>
              </p:grpSpPr>
              <p:sp>
                <p:nvSpPr>
                  <p:cNvPr id="3920" name="Google Shape;3920;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73"/>
                  <p:cNvGrpSpPr/>
                  <p:nvPr/>
                </p:nvGrpSpPr>
                <p:grpSpPr>
                  <a:xfrm>
                    <a:off x="1839639" y="2013538"/>
                    <a:ext cx="77067" cy="340828"/>
                    <a:chOff x="1839639" y="2013538"/>
                    <a:chExt cx="77067" cy="340828"/>
                  </a:xfrm>
                </p:grpSpPr>
                <p:sp>
                  <p:nvSpPr>
                    <p:cNvPr id="3928" name="Google Shape;3928;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30" name="Google Shape;3930;p73"/>
          <p:cNvGrpSpPr/>
          <p:nvPr/>
        </p:nvGrpSpPr>
        <p:grpSpPr>
          <a:xfrm>
            <a:off x="721126" y="3399508"/>
            <a:ext cx="1368681" cy="682918"/>
            <a:chOff x="724986" y="3605478"/>
            <a:chExt cx="1368681" cy="682918"/>
          </a:xfrm>
        </p:grpSpPr>
        <p:grpSp>
          <p:nvGrpSpPr>
            <p:cNvPr id="3931" name="Google Shape;3931;p73"/>
            <p:cNvGrpSpPr/>
            <p:nvPr/>
          </p:nvGrpSpPr>
          <p:grpSpPr>
            <a:xfrm>
              <a:off x="1289102" y="3823629"/>
              <a:ext cx="240442" cy="250435"/>
              <a:chOff x="-165066" y="3843615"/>
              <a:chExt cx="221259" cy="230455"/>
            </a:xfrm>
          </p:grpSpPr>
          <p:sp>
            <p:nvSpPr>
              <p:cNvPr id="3932" name="Google Shape;3932;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3"/>
            <p:cNvGrpSpPr/>
            <p:nvPr/>
          </p:nvGrpSpPr>
          <p:grpSpPr>
            <a:xfrm>
              <a:off x="724986" y="3605478"/>
              <a:ext cx="1368681" cy="682918"/>
              <a:chOff x="724986" y="3605478"/>
              <a:chExt cx="1368681" cy="682918"/>
            </a:xfrm>
          </p:grpSpPr>
          <p:grpSp>
            <p:nvGrpSpPr>
              <p:cNvPr id="3953" name="Google Shape;3953;p73"/>
              <p:cNvGrpSpPr/>
              <p:nvPr/>
            </p:nvGrpSpPr>
            <p:grpSpPr>
              <a:xfrm>
                <a:off x="1498221" y="4047614"/>
                <a:ext cx="529172" cy="240783"/>
                <a:chOff x="1498221" y="4047614"/>
                <a:chExt cx="529172" cy="240783"/>
              </a:xfrm>
            </p:grpSpPr>
            <p:grpSp>
              <p:nvGrpSpPr>
                <p:cNvPr id="3954" name="Google Shape;3954;p73"/>
                <p:cNvGrpSpPr/>
                <p:nvPr/>
              </p:nvGrpSpPr>
              <p:grpSpPr>
                <a:xfrm>
                  <a:off x="1826655" y="4224370"/>
                  <a:ext cx="200738" cy="25631"/>
                  <a:chOff x="1826655" y="4224370"/>
                  <a:chExt cx="200738" cy="25631"/>
                </a:xfrm>
              </p:grpSpPr>
              <p:sp>
                <p:nvSpPr>
                  <p:cNvPr id="3955" name="Google Shape;3955;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3"/>
                <p:cNvGrpSpPr/>
                <p:nvPr/>
              </p:nvGrpSpPr>
              <p:grpSpPr>
                <a:xfrm>
                  <a:off x="1498221" y="4047614"/>
                  <a:ext cx="328444" cy="240783"/>
                  <a:chOff x="1498221" y="4047614"/>
                  <a:chExt cx="328444" cy="240783"/>
                </a:xfrm>
              </p:grpSpPr>
              <p:sp>
                <p:nvSpPr>
                  <p:cNvPr id="3958" name="Google Shape;3958;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9" name="Google Shape;3959;p73"/>
                  <p:cNvGrpSpPr/>
                  <p:nvPr/>
                </p:nvGrpSpPr>
                <p:grpSpPr>
                  <a:xfrm>
                    <a:off x="1498221" y="4047614"/>
                    <a:ext cx="150566" cy="190416"/>
                    <a:chOff x="1498221" y="4047614"/>
                    <a:chExt cx="150566" cy="190416"/>
                  </a:xfrm>
                </p:grpSpPr>
                <p:sp>
                  <p:nvSpPr>
                    <p:cNvPr id="3960" name="Google Shape;3960;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62" name="Google Shape;3962;p73"/>
              <p:cNvGrpSpPr/>
              <p:nvPr/>
            </p:nvGrpSpPr>
            <p:grpSpPr>
              <a:xfrm>
                <a:off x="1560718" y="3800594"/>
                <a:ext cx="532948" cy="302090"/>
                <a:chOff x="1560718" y="3800594"/>
                <a:chExt cx="532948" cy="302090"/>
              </a:xfrm>
            </p:grpSpPr>
            <p:grpSp>
              <p:nvGrpSpPr>
                <p:cNvPr id="3963" name="Google Shape;3963;p73"/>
                <p:cNvGrpSpPr/>
                <p:nvPr/>
              </p:nvGrpSpPr>
              <p:grpSpPr>
                <a:xfrm>
                  <a:off x="1912179" y="3827344"/>
                  <a:ext cx="181487" cy="25631"/>
                  <a:chOff x="1912179" y="3827344"/>
                  <a:chExt cx="181487" cy="25631"/>
                </a:xfrm>
              </p:grpSpPr>
              <p:sp>
                <p:nvSpPr>
                  <p:cNvPr id="3964" name="Google Shape;3964;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73"/>
                <p:cNvGrpSpPr/>
                <p:nvPr/>
              </p:nvGrpSpPr>
              <p:grpSpPr>
                <a:xfrm>
                  <a:off x="1912179" y="4044505"/>
                  <a:ext cx="181487" cy="25622"/>
                  <a:chOff x="1912179" y="4044506"/>
                  <a:chExt cx="181487" cy="25622"/>
                </a:xfrm>
              </p:grpSpPr>
              <p:sp>
                <p:nvSpPr>
                  <p:cNvPr id="3967" name="Google Shape;3967;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73"/>
                <p:cNvGrpSpPr/>
                <p:nvPr/>
              </p:nvGrpSpPr>
              <p:grpSpPr>
                <a:xfrm>
                  <a:off x="1560718" y="3800594"/>
                  <a:ext cx="351472" cy="302090"/>
                  <a:chOff x="1560718" y="3800594"/>
                  <a:chExt cx="351472" cy="302090"/>
                </a:xfrm>
              </p:grpSpPr>
              <p:grpSp>
                <p:nvGrpSpPr>
                  <p:cNvPr id="3970" name="Google Shape;3970;p73"/>
                  <p:cNvGrpSpPr/>
                  <p:nvPr/>
                </p:nvGrpSpPr>
                <p:grpSpPr>
                  <a:xfrm>
                    <a:off x="1560718" y="3842857"/>
                    <a:ext cx="173586" cy="217131"/>
                    <a:chOff x="1560718" y="3842857"/>
                    <a:chExt cx="173586" cy="217131"/>
                  </a:xfrm>
                </p:grpSpPr>
                <p:sp>
                  <p:nvSpPr>
                    <p:cNvPr id="3971" name="Google Shape;3971;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4" name="Google Shape;3974;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76" name="Google Shape;3976;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73"/>
              <p:cNvGrpSpPr/>
              <p:nvPr/>
            </p:nvGrpSpPr>
            <p:grpSpPr>
              <a:xfrm>
                <a:off x="785350" y="3605478"/>
                <a:ext cx="535311" cy="249245"/>
                <a:chOff x="785350" y="3605478"/>
                <a:chExt cx="535311" cy="249245"/>
              </a:xfrm>
            </p:grpSpPr>
            <p:grpSp>
              <p:nvGrpSpPr>
                <p:cNvPr id="3978" name="Google Shape;3978;p73"/>
                <p:cNvGrpSpPr/>
                <p:nvPr/>
              </p:nvGrpSpPr>
              <p:grpSpPr>
                <a:xfrm>
                  <a:off x="785350" y="3605478"/>
                  <a:ext cx="376191" cy="102736"/>
                  <a:chOff x="785350" y="3605478"/>
                  <a:chExt cx="376191" cy="102736"/>
                </a:xfrm>
              </p:grpSpPr>
              <p:sp>
                <p:nvSpPr>
                  <p:cNvPr id="3979" name="Google Shape;3979;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3"/>
                <p:cNvGrpSpPr/>
                <p:nvPr/>
              </p:nvGrpSpPr>
              <p:grpSpPr>
                <a:xfrm>
                  <a:off x="1161530" y="3655851"/>
                  <a:ext cx="159131" cy="198872"/>
                  <a:chOff x="1161530" y="3655851"/>
                  <a:chExt cx="159131" cy="198872"/>
                </a:xfrm>
              </p:grpSpPr>
              <p:sp>
                <p:nvSpPr>
                  <p:cNvPr id="3983" name="Google Shape;3983;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5" name="Google Shape;3985;p73"/>
              <p:cNvGrpSpPr/>
              <p:nvPr/>
            </p:nvGrpSpPr>
            <p:grpSpPr>
              <a:xfrm>
                <a:off x="785350" y="4047614"/>
                <a:ext cx="535311" cy="240783"/>
                <a:chOff x="785350" y="4047614"/>
                <a:chExt cx="535311" cy="240783"/>
              </a:xfrm>
            </p:grpSpPr>
            <p:grpSp>
              <p:nvGrpSpPr>
                <p:cNvPr id="3986" name="Google Shape;3986;p73"/>
                <p:cNvGrpSpPr/>
                <p:nvPr/>
              </p:nvGrpSpPr>
              <p:grpSpPr>
                <a:xfrm>
                  <a:off x="1161636" y="4047614"/>
                  <a:ext cx="159025" cy="190415"/>
                  <a:chOff x="1161636" y="4047614"/>
                  <a:chExt cx="159025" cy="190415"/>
                </a:xfrm>
              </p:grpSpPr>
              <p:sp>
                <p:nvSpPr>
                  <p:cNvPr id="3987" name="Google Shape;3987;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3"/>
                <p:cNvGrpSpPr/>
                <p:nvPr/>
              </p:nvGrpSpPr>
              <p:grpSpPr>
                <a:xfrm>
                  <a:off x="785350" y="4185661"/>
                  <a:ext cx="376191" cy="102736"/>
                  <a:chOff x="785350" y="4185661"/>
                  <a:chExt cx="376191" cy="102736"/>
                </a:xfrm>
              </p:grpSpPr>
              <p:sp>
                <p:nvSpPr>
                  <p:cNvPr id="3990" name="Google Shape;3990;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3" name="Google Shape;3993;p73"/>
              <p:cNvGrpSpPr/>
              <p:nvPr/>
            </p:nvGrpSpPr>
            <p:grpSpPr>
              <a:xfrm>
                <a:off x="1501054" y="3605478"/>
                <a:ext cx="526340" cy="249240"/>
                <a:chOff x="1501054" y="3605478"/>
                <a:chExt cx="526340" cy="249240"/>
              </a:xfrm>
            </p:grpSpPr>
            <p:grpSp>
              <p:nvGrpSpPr>
                <p:cNvPr id="3994" name="Google Shape;3994;p73"/>
                <p:cNvGrpSpPr/>
                <p:nvPr/>
              </p:nvGrpSpPr>
              <p:grpSpPr>
                <a:xfrm>
                  <a:off x="1834208" y="3643867"/>
                  <a:ext cx="193185" cy="25622"/>
                  <a:chOff x="1834208" y="3643867"/>
                  <a:chExt cx="193185" cy="25622"/>
                </a:xfrm>
              </p:grpSpPr>
              <p:sp>
                <p:nvSpPr>
                  <p:cNvPr id="3995" name="Google Shape;3995;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3"/>
                <p:cNvGrpSpPr/>
                <p:nvPr/>
              </p:nvGrpSpPr>
              <p:grpSpPr>
                <a:xfrm>
                  <a:off x="1501054" y="3605478"/>
                  <a:ext cx="333165" cy="249240"/>
                  <a:chOff x="1501054" y="3605478"/>
                  <a:chExt cx="333165" cy="249240"/>
                </a:xfrm>
              </p:grpSpPr>
              <p:sp>
                <p:nvSpPr>
                  <p:cNvPr id="3998" name="Google Shape;3998;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9" name="Google Shape;3999;p73"/>
                  <p:cNvGrpSpPr/>
                  <p:nvPr/>
                </p:nvGrpSpPr>
                <p:grpSpPr>
                  <a:xfrm>
                    <a:off x="1501054" y="3655851"/>
                    <a:ext cx="155286" cy="198867"/>
                    <a:chOff x="1501054" y="3655851"/>
                    <a:chExt cx="155286" cy="198867"/>
                  </a:xfrm>
                </p:grpSpPr>
                <p:sp>
                  <p:nvSpPr>
                    <p:cNvPr id="4000" name="Google Shape;4000;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2" name="Google Shape;4002;p73"/>
              <p:cNvGrpSpPr/>
              <p:nvPr/>
            </p:nvGrpSpPr>
            <p:grpSpPr>
              <a:xfrm>
                <a:off x="724986" y="3800594"/>
                <a:ext cx="532950" cy="302090"/>
                <a:chOff x="724986" y="3800594"/>
                <a:chExt cx="532950" cy="302090"/>
              </a:xfrm>
            </p:grpSpPr>
            <p:grpSp>
              <p:nvGrpSpPr>
                <p:cNvPr id="4003" name="Google Shape;4003;p73"/>
                <p:cNvGrpSpPr/>
                <p:nvPr/>
              </p:nvGrpSpPr>
              <p:grpSpPr>
                <a:xfrm>
                  <a:off x="724986" y="4044367"/>
                  <a:ext cx="181314" cy="25626"/>
                  <a:chOff x="724986" y="4044367"/>
                  <a:chExt cx="181314" cy="25626"/>
                </a:xfrm>
              </p:grpSpPr>
              <p:sp>
                <p:nvSpPr>
                  <p:cNvPr id="4004" name="Google Shape;4004;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3"/>
                <p:cNvGrpSpPr/>
                <p:nvPr/>
              </p:nvGrpSpPr>
              <p:grpSpPr>
                <a:xfrm>
                  <a:off x="906290" y="3800594"/>
                  <a:ext cx="351646" cy="302090"/>
                  <a:chOff x="906290" y="3800594"/>
                  <a:chExt cx="351646" cy="302090"/>
                </a:xfrm>
              </p:grpSpPr>
              <p:grpSp>
                <p:nvGrpSpPr>
                  <p:cNvPr id="4007" name="Google Shape;4007;p73"/>
                  <p:cNvGrpSpPr/>
                  <p:nvPr/>
                </p:nvGrpSpPr>
                <p:grpSpPr>
                  <a:xfrm>
                    <a:off x="1084172" y="3842857"/>
                    <a:ext cx="173764" cy="217131"/>
                    <a:chOff x="1084172" y="3842857"/>
                    <a:chExt cx="173764" cy="217131"/>
                  </a:xfrm>
                </p:grpSpPr>
                <p:grpSp>
                  <p:nvGrpSpPr>
                    <p:cNvPr id="4008" name="Google Shape;4008;p73"/>
                    <p:cNvGrpSpPr/>
                    <p:nvPr/>
                  </p:nvGrpSpPr>
                  <p:grpSpPr>
                    <a:xfrm>
                      <a:off x="1156862" y="3936509"/>
                      <a:ext cx="101073" cy="25622"/>
                      <a:chOff x="1156862" y="3936509"/>
                      <a:chExt cx="101073" cy="25622"/>
                    </a:xfrm>
                  </p:grpSpPr>
                  <p:sp>
                    <p:nvSpPr>
                      <p:cNvPr id="4009" name="Google Shape;4009;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1" name="Google Shape;4011;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2" name="Google Shape;4012;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73"/>
                <p:cNvGrpSpPr/>
                <p:nvPr/>
              </p:nvGrpSpPr>
              <p:grpSpPr>
                <a:xfrm>
                  <a:off x="724986" y="3830189"/>
                  <a:ext cx="189533" cy="25626"/>
                  <a:chOff x="724986" y="3830189"/>
                  <a:chExt cx="189533" cy="25626"/>
                </a:xfrm>
              </p:grpSpPr>
              <p:sp>
                <p:nvSpPr>
                  <p:cNvPr id="4015" name="Google Shape;4015;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017" name="Google Shape;4017;p73"/>
          <p:cNvGrpSpPr/>
          <p:nvPr/>
        </p:nvGrpSpPr>
        <p:grpSpPr>
          <a:xfrm>
            <a:off x="2249438" y="2249669"/>
            <a:ext cx="948701" cy="935378"/>
            <a:chOff x="2253298" y="2428317"/>
            <a:chExt cx="948701" cy="935378"/>
          </a:xfrm>
        </p:grpSpPr>
        <p:sp>
          <p:nvSpPr>
            <p:cNvPr id="4018" name="Google Shape;4018;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grpSp>
        <p:nvGrpSpPr>
          <p:cNvPr id="4055" name="Google Shape;4055;p74"/>
          <p:cNvGrpSpPr/>
          <p:nvPr/>
        </p:nvGrpSpPr>
        <p:grpSpPr>
          <a:xfrm>
            <a:off x="3339745" y="952988"/>
            <a:ext cx="2363393" cy="1017867"/>
            <a:chOff x="3292400" y="1219146"/>
            <a:chExt cx="2615240" cy="1110239"/>
          </a:xfrm>
        </p:grpSpPr>
        <p:sp>
          <p:nvSpPr>
            <p:cNvPr id="4056" name="Google Shape;4056;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057" name="Google Shape;4057;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58" name="Google Shape;4058;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JANUARY</a:t>
              </a:r>
              <a:endParaRPr sz="400">
                <a:solidFill>
                  <a:srgbClr val="FFFFFF"/>
                </a:solidFill>
              </a:endParaRPr>
            </a:p>
          </p:txBody>
        </p:sp>
        <p:sp>
          <p:nvSpPr>
            <p:cNvPr id="4059" name="Google Shape;4059;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FEBRUARY</a:t>
              </a:r>
              <a:endParaRPr sz="400">
                <a:solidFill>
                  <a:srgbClr val="FFFFFF"/>
                </a:solidFill>
              </a:endParaRPr>
            </a:p>
          </p:txBody>
        </p:sp>
        <p:sp>
          <p:nvSpPr>
            <p:cNvPr id="4060" name="Google Shape;4060;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MARCH</a:t>
              </a:r>
              <a:endParaRPr sz="400">
                <a:solidFill>
                  <a:srgbClr val="FFFFFF"/>
                </a:solidFill>
              </a:endParaRPr>
            </a:p>
          </p:txBody>
        </p:sp>
        <p:sp>
          <p:nvSpPr>
            <p:cNvPr id="4061" name="Google Shape;4061;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APRIL</a:t>
              </a:r>
              <a:endParaRPr sz="400">
                <a:solidFill>
                  <a:srgbClr val="FFFFFF"/>
                </a:solidFill>
              </a:endParaRPr>
            </a:p>
          </p:txBody>
        </p:sp>
        <p:sp>
          <p:nvSpPr>
            <p:cNvPr id="4062" name="Google Shape;4062;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MAY</a:t>
              </a:r>
              <a:endParaRPr sz="400">
                <a:solidFill>
                  <a:srgbClr val="FFFFFF"/>
                </a:solidFill>
              </a:endParaRPr>
            </a:p>
          </p:txBody>
        </p:sp>
        <p:sp>
          <p:nvSpPr>
            <p:cNvPr id="4063" name="Google Shape;4063;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400">
                  <a:solidFill>
                    <a:srgbClr val="FFFFFF"/>
                  </a:solidFill>
                </a:rPr>
                <a:t>JUNE</a:t>
              </a:r>
              <a:endParaRPr sz="400">
                <a:solidFill>
                  <a:srgbClr val="FFFFFF"/>
                </a:solidFill>
              </a:endParaRPr>
            </a:p>
          </p:txBody>
        </p:sp>
        <p:sp>
          <p:nvSpPr>
            <p:cNvPr id="4064" name="Google Shape;4064;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1</a:t>
              </a:r>
              <a:endParaRPr sz="400">
                <a:solidFill>
                  <a:srgbClr val="FFFFFF"/>
                </a:solidFill>
              </a:endParaRPr>
            </a:p>
          </p:txBody>
        </p:sp>
        <p:sp>
          <p:nvSpPr>
            <p:cNvPr id="4065" name="Google Shape;4065;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400">
                  <a:solidFill>
                    <a:srgbClr val="FFFFFF"/>
                  </a:solidFill>
                </a:rPr>
                <a:t>PHASE 2</a:t>
              </a:r>
              <a:endParaRPr sz="400">
                <a:solidFill>
                  <a:srgbClr val="FFFFFF"/>
                </a:solidFill>
              </a:endParaRPr>
            </a:p>
          </p:txBody>
        </p:sp>
        <p:sp>
          <p:nvSpPr>
            <p:cNvPr id="4066" name="Google Shape;4066;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067" name="Google Shape;4067;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sp>
          <p:nvSpPr>
            <p:cNvPr id="4068" name="Google Shape;4068;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1</a:t>
              </a:r>
              <a:endParaRPr sz="400">
                <a:solidFill>
                  <a:srgbClr val="FFFFFF"/>
                </a:solidFill>
              </a:endParaRPr>
            </a:p>
          </p:txBody>
        </p:sp>
        <p:sp>
          <p:nvSpPr>
            <p:cNvPr id="4069" name="Google Shape;4069;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400">
                  <a:solidFill>
                    <a:srgbClr val="FFFFFF"/>
                  </a:solidFill>
                </a:rPr>
                <a:t>Task 2</a:t>
              </a:r>
              <a:endParaRPr sz="400">
                <a:solidFill>
                  <a:srgbClr val="FFFFFF"/>
                </a:solidFill>
              </a:endParaRPr>
            </a:p>
          </p:txBody>
        </p:sp>
        <p:grpSp>
          <p:nvGrpSpPr>
            <p:cNvPr id="4070" name="Google Shape;4070;p74"/>
            <p:cNvGrpSpPr/>
            <p:nvPr/>
          </p:nvGrpSpPr>
          <p:grpSpPr>
            <a:xfrm>
              <a:off x="3748438" y="1378608"/>
              <a:ext cx="2159202" cy="903971"/>
              <a:chOff x="1683525" y="2179850"/>
              <a:chExt cx="4519050" cy="2134525"/>
            </a:xfrm>
          </p:grpSpPr>
          <p:sp>
            <p:nvSpPr>
              <p:cNvPr id="4071" name="Google Shape;4071;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2" name="Google Shape;4072;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3" name="Google Shape;4073;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4" name="Google Shape;4074;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5" name="Google Shape;4075;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6" name="Google Shape;4076;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7" name="Google Shape;4077;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8" name="Google Shape;4078;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79" name="Google Shape;4079;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0" name="Google Shape;4080;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1" name="Google Shape;4081;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082" name="Google Shape;4082;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083" name="Google Shape;4083;p74"/>
          <p:cNvGraphicFramePr/>
          <p:nvPr/>
        </p:nvGraphicFramePr>
        <p:xfrm>
          <a:off x="5935838" y="2130461"/>
          <a:ext cx="3000000" cy="3000000"/>
        </p:xfrm>
        <a:graphic>
          <a:graphicData uri="http://schemas.openxmlformats.org/drawingml/2006/table">
            <a:tbl>
              <a:tblPr>
                <a:noFill/>
                <a:tableStyleId>{F1816EA5-0E64-4D49-B8C5-B9502D03C586}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084" name="Google Shape;4084;p74"/>
          <p:cNvGrpSpPr/>
          <p:nvPr/>
        </p:nvGrpSpPr>
        <p:grpSpPr>
          <a:xfrm>
            <a:off x="5935948" y="3189058"/>
            <a:ext cx="2496964" cy="1001454"/>
            <a:chOff x="1919611" y="789980"/>
            <a:chExt cx="1474179" cy="606868"/>
          </a:xfrm>
        </p:grpSpPr>
        <p:cxnSp>
          <p:nvCxnSpPr>
            <p:cNvPr id="4085" name="Google Shape;4085;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86" name="Google Shape;4086;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087" name="Google Shape;4087;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088" name="Google Shape;4088;p7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JANUARY</a:t>
              </a:r>
              <a:endParaRPr sz="400">
                <a:solidFill>
                  <a:srgbClr val="E3E9ED"/>
                </a:solidFill>
              </a:endParaRPr>
            </a:p>
          </p:txBody>
        </p:sp>
        <p:sp>
          <p:nvSpPr>
            <p:cNvPr id="4089" name="Google Shape;4089;p7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FEBRUARY</a:t>
              </a:r>
              <a:endParaRPr sz="400">
                <a:solidFill>
                  <a:srgbClr val="E3E9ED"/>
                </a:solidFill>
              </a:endParaRPr>
            </a:p>
          </p:txBody>
        </p:sp>
        <p:sp>
          <p:nvSpPr>
            <p:cNvPr id="4090" name="Google Shape;4090;p7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MARCH</a:t>
              </a:r>
              <a:endParaRPr sz="400">
                <a:solidFill>
                  <a:srgbClr val="E3E9ED"/>
                </a:solidFill>
              </a:endParaRPr>
            </a:p>
          </p:txBody>
        </p:sp>
        <p:sp>
          <p:nvSpPr>
            <p:cNvPr id="4091" name="Google Shape;4091;p7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s" sz="400">
                  <a:solidFill>
                    <a:srgbClr val="E3E9ED"/>
                  </a:solidFill>
                </a:rPr>
                <a:t>APRIL</a:t>
              </a:r>
              <a:endParaRPr sz="400">
                <a:solidFill>
                  <a:srgbClr val="E3E9ED"/>
                </a:solidFill>
              </a:endParaRPr>
            </a:p>
          </p:txBody>
        </p:sp>
        <p:sp>
          <p:nvSpPr>
            <p:cNvPr id="4092" name="Google Shape;4092;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s" sz="400">
                  <a:solidFill>
                    <a:srgbClr val="E3E9ED"/>
                  </a:solidFill>
                </a:rPr>
                <a:t>PHASE 1</a:t>
              </a:r>
              <a:endParaRPr sz="400">
                <a:solidFill>
                  <a:srgbClr val="E3E9ED"/>
                </a:solidFill>
              </a:endParaRPr>
            </a:p>
          </p:txBody>
        </p:sp>
        <p:sp>
          <p:nvSpPr>
            <p:cNvPr id="4099" name="Google Shape;4099;p7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1</a:t>
              </a:r>
              <a:endParaRPr sz="400">
                <a:solidFill>
                  <a:srgbClr val="E3E9ED"/>
                </a:solidFill>
              </a:endParaRPr>
            </a:p>
          </p:txBody>
        </p:sp>
        <p:sp>
          <p:nvSpPr>
            <p:cNvPr id="4100" name="Google Shape;4100;p7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s" sz="400">
                  <a:solidFill>
                    <a:srgbClr val="E3E9ED"/>
                  </a:solidFill>
                </a:rPr>
                <a:t>Task 2</a:t>
              </a:r>
              <a:endParaRPr sz="400">
                <a:solidFill>
                  <a:srgbClr val="E3E9ED"/>
                </a:solidFill>
              </a:endParaRPr>
            </a:p>
          </p:txBody>
        </p:sp>
        <p:sp>
          <p:nvSpPr>
            <p:cNvPr id="4101" name="Google Shape;4101;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74"/>
          <p:cNvGrpSpPr/>
          <p:nvPr/>
        </p:nvGrpSpPr>
        <p:grpSpPr>
          <a:xfrm>
            <a:off x="712562" y="998017"/>
            <a:ext cx="2394370" cy="976502"/>
            <a:chOff x="749309" y="1112739"/>
            <a:chExt cx="2371603" cy="976502"/>
          </a:xfrm>
        </p:grpSpPr>
        <p:sp>
          <p:nvSpPr>
            <p:cNvPr id="4103" name="Google Shape;4103;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135" name="Google Shape;4135;p74"/>
          <p:cNvGraphicFramePr/>
          <p:nvPr/>
        </p:nvGraphicFramePr>
        <p:xfrm>
          <a:off x="5935863" y="996311"/>
          <a:ext cx="3000000" cy="3000000"/>
        </p:xfrm>
        <a:graphic>
          <a:graphicData uri="http://schemas.openxmlformats.org/drawingml/2006/table">
            <a:tbl>
              <a:tblPr>
                <a:noFill/>
                <a:tableStyleId>{F1816EA5-0E64-4D49-B8C5-B9502D03C586}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136" name="Google Shape;4136;p74"/>
          <p:cNvGraphicFramePr/>
          <p:nvPr/>
        </p:nvGraphicFramePr>
        <p:xfrm>
          <a:off x="3342575" y="2130461"/>
          <a:ext cx="3000000" cy="3000000"/>
        </p:xfrm>
        <a:graphic>
          <a:graphicData uri="http://schemas.openxmlformats.org/drawingml/2006/table">
            <a:tbl>
              <a:tblPr>
                <a:noFill/>
                <a:tableStyleId>{F1816EA5-0E64-4D49-B8C5-B9502D03C586}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37" name="Google Shape;4137;p74"/>
          <p:cNvGrpSpPr/>
          <p:nvPr/>
        </p:nvGrpSpPr>
        <p:grpSpPr>
          <a:xfrm>
            <a:off x="4086505" y="2517104"/>
            <a:ext cx="1517436" cy="74460"/>
            <a:chOff x="3980086" y="2804397"/>
            <a:chExt cx="1227600" cy="66900"/>
          </a:xfrm>
        </p:grpSpPr>
        <p:sp>
          <p:nvSpPr>
            <p:cNvPr id="4138" name="Google Shape;4138;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4"/>
          <p:cNvGrpSpPr/>
          <p:nvPr/>
        </p:nvGrpSpPr>
        <p:grpSpPr>
          <a:xfrm>
            <a:off x="4711569" y="2809692"/>
            <a:ext cx="892956" cy="74460"/>
            <a:chOff x="3980086" y="2804397"/>
            <a:chExt cx="1227600" cy="66900"/>
          </a:xfrm>
        </p:grpSpPr>
        <p:sp>
          <p:nvSpPr>
            <p:cNvPr id="4141" name="Google Shape;4141;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4"/>
          <p:cNvGrpSpPr/>
          <p:nvPr/>
        </p:nvGrpSpPr>
        <p:grpSpPr>
          <a:xfrm>
            <a:off x="3344661" y="3168575"/>
            <a:ext cx="2363244" cy="1005943"/>
            <a:chOff x="3358415" y="3361302"/>
            <a:chExt cx="2363244" cy="1024695"/>
          </a:xfrm>
        </p:grpSpPr>
        <p:grpSp>
          <p:nvGrpSpPr>
            <p:cNvPr id="4144" name="Google Shape;4144;p74"/>
            <p:cNvGrpSpPr/>
            <p:nvPr/>
          </p:nvGrpSpPr>
          <p:grpSpPr>
            <a:xfrm>
              <a:off x="3358415" y="3361302"/>
              <a:ext cx="441300" cy="1024695"/>
              <a:chOff x="3358415" y="3361302"/>
              <a:chExt cx="441300" cy="1024695"/>
            </a:xfrm>
          </p:grpSpPr>
          <p:sp>
            <p:nvSpPr>
              <p:cNvPr id="4145" name="Google Shape;4145;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74"/>
            <p:cNvGrpSpPr/>
            <p:nvPr/>
          </p:nvGrpSpPr>
          <p:grpSpPr>
            <a:xfrm>
              <a:off x="3838901" y="3361302"/>
              <a:ext cx="441300" cy="1024695"/>
              <a:chOff x="3838901" y="3361302"/>
              <a:chExt cx="441300" cy="1024695"/>
            </a:xfrm>
          </p:grpSpPr>
          <p:sp>
            <p:nvSpPr>
              <p:cNvPr id="4152" name="Google Shape;4152;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74"/>
            <p:cNvGrpSpPr/>
            <p:nvPr/>
          </p:nvGrpSpPr>
          <p:grpSpPr>
            <a:xfrm>
              <a:off x="4319387" y="3361302"/>
              <a:ext cx="441300" cy="1024695"/>
              <a:chOff x="4319387" y="3361302"/>
              <a:chExt cx="441300" cy="1024695"/>
            </a:xfrm>
          </p:grpSpPr>
          <p:sp>
            <p:nvSpPr>
              <p:cNvPr id="4159" name="Google Shape;4159;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74"/>
            <p:cNvGrpSpPr/>
            <p:nvPr/>
          </p:nvGrpSpPr>
          <p:grpSpPr>
            <a:xfrm>
              <a:off x="4799873" y="3361302"/>
              <a:ext cx="441300" cy="1024695"/>
              <a:chOff x="4799873" y="3361302"/>
              <a:chExt cx="441300" cy="1024695"/>
            </a:xfrm>
          </p:grpSpPr>
          <p:sp>
            <p:nvSpPr>
              <p:cNvPr id="4166" name="Google Shape;4166;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74"/>
            <p:cNvGrpSpPr/>
            <p:nvPr/>
          </p:nvGrpSpPr>
          <p:grpSpPr>
            <a:xfrm>
              <a:off x="5280360" y="3361302"/>
              <a:ext cx="441300" cy="1024695"/>
              <a:chOff x="5280360" y="3361302"/>
              <a:chExt cx="441300" cy="1024695"/>
            </a:xfrm>
          </p:grpSpPr>
          <p:sp>
            <p:nvSpPr>
              <p:cNvPr id="4173" name="Google Shape;4173;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179" name="Google Shape;4179;p74"/>
          <p:cNvGraphicFramePr/>
          <p:nvPr/>
        </p:nvGraphicFramePr>
        <p:xfrm>
          <a:off x="711088" y="2130461"/>
          <a:ext cx="3000000" cy="3000000"/>
        </p:xfrm>
        <a:graphic>
          <a:graphicData uri="http://schemas.openxmlformats.org/drawingml/2006/table">
            <a:tbl>
              <a:tblPr>
                <a:noFill/>
                <a:tableStyleId>{F1816EA5-0E64-4D49-B8C5-B9502D03C586}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180" name="Google Shape;4180;p74"/>
          <p:cNvGrpSpPr/>
          <p:nvPr/>
        </p:nvGrpSpPr>
        <p:grpSpPr>
          <a:xfrm>
            <a:off x="712613" y="3180186"/>
            <a:ext cx="2403614" cy="1005900"/>
            <a:chOff x="726450" y="3372825"/>
            <a:chExt cx="2403614" cy="1005900"/>
          </a:xfrm>
        </p:grpSpPr>
        <p:grpSp>
          <p:nvGrpSpPr>
            <p:cNvPr id="4181" name="Google Shape;4181;p74"/>
            <p:cNvGrpSpPr/>
            <p:nvPr/>
          </p:nvGrpSpPr>
          <p:grpSpPr>
            <a:xfrm>
              <a:off x="726450" y="3696000"/>
              <a:ext cx="2403614" cy="500898"/>
              <a:chOff x="726450" y="3696000"/>
              <a:chExt cx="2403614" cy="500898"/>
            </a:xfrm>
          </p:grpSpPr>
          <p:sp>
            <p:nvSpPr>
              <p:cNvPr id="4182" name="Google Shape;4182;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3" name="Google Shape;4183;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84" name="Google Shape;4184;p74"/>
            <p:cNvGrpSpPr/>
            <p:nvPr/>
          </p:nvGrpSpPr>
          <p:grpSpPr>
            <a:xfrm>
              <a:off x="1348050" y="3372825"/>
              <a:ext cx="1720425" cy="1005900"/>
              <a:chOff x="1348050" y="3372825"/>
              <a:chExt cx="1720425" cy="1005900"/>
            </a:xfrm>
          </p:grpSpPr>
          <p:sp>
            <p:nvSpPr>
              <p:cNvPr id="4185" name="Google Shape;4185;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6" name="Google Shape;4186;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7" name="Google Shape;4187;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8" name="Google Shape;4188;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189" name="Google Shape;4189;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190" name="Google Shape;4190;p74"/>
            <p:cNvGrpSpPr/>
            <p:nvPr/>
          </p:nvGrpSpPr>
          <p:grpSpPr>
            <a:xfrm>
              <a:off x="1455707" y="3731058"/>
              <a:ext cx="1491150" cy="417657"/>
              <a:chOff x="1455707" y="3731058"/>
              <a:chExt cx="1491150" cy="417657"/>
            </a:xfrm>
          </p:grpSpPr>
          <p:grpSp>
            <p:nvGrpSpPr>
              <p:cNvPr id="4191" name="Google Shape;4191;p74"/>
              <p:cNvGrpSpPr/>
              <p:nvPr/>
            </p:nvGrpSpPr>
            <p:grpSpPr>
              <a:xfrm>
                <a:off x="1472938" y="3745828"/>
                <a:ext cx="72126" cy="53788"/>
                <a:chOff x="1472938" y="3745828"/>
                <a:chExt cx="72126" cy="53788"/>
              </a:xfrm>
            </p:grpSpPr>
            <p:sp>
              <p:nvSpPr>
                <p:cNvPr id="4192" name="Google Shape;4192;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74"/>
              <p:cNvGrpSpPr/>
              <p:nvPr/>
            </p:nvGrpSpPr>
            <p:grpSpPr>
              <a:xfrm>
                <a:off x="1819181" y="4089633"/>
                <a:ext cx="72126" cy="53788"/>
                <a:chOff x="1819181" y="4089633"/>
                <a:chExt cx="72126" cy="53788"/>
              </a:xfrm>
            </p:grpSpPr>
            <p:sp>
              <p:nvSpPr>
                <p:cNvPr id="4195" name="Google Shape;4195;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74"/>
              <p:cNvGrpSpPr/>
              <p:nvPr/>
            </p:nvGrpSpPr>
            <p:grpSpPr>
              <a:xfrm>
                <a:off x="1455707" y="4084171"/>
                <a:ext cx="64321" cy="64544"/>
                <a:chOff x="1455707" y="4084171"/>
                <a:chExt cx="64321" cy="64544"/>
              </a:xfrm>
            </p:grpSpPr>
            <p:sp>
              <p:nvSpPr>
                <p:cNvPr id="4198" name="Google Shape;4198;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74"/>
              <p:cNvGrpSpPr/>
              <p:nvPr/>
            </p:nvGrpSpPr>
            <p:grpSpPr>
              <a:xfrm>
                <a:off x="1818610" y="3731058"/>
                <a:ext cx="64321" cy="64544"/>
                <a:chOff x="1818610" y="3731058"/>
                <a:chExt cx="64321" cy="64544"/>
              </a:xfrm>
            </p:grpSpPr>
            <p:sp>
              <p:nvSpPr>
                <p:cNvPr id="4201" name="Google Shape;4201;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74"/>
              <p:cNvGrpSpPr/>
              <p:nvPr/>
            </p:nvGrpSpPr>
            <p:grpSpPr>
              <a:xfrm>
                <a:off x="2172491" y="4089633"/>
                <a:ext cx="72126" cy="53788"/>
                <a:chOff x="2172491" y="4089633"/>
                <a:chExt cx="72126" cy="53788"/>
              </a:xfrm>
            </p:grpSpPr>
            <p:sp>
              <p:nvSpPr>
                <p:cNvPr id="4204" name="Google Shape;4204;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74"/>
              <p:cNvGrpSpPr/>
              <p:nvPr/>
            </p:nvGrpSpPr>
            <p:grpSpPr>
              <a:xfrm>
                <a:off x="2171920" y="3731058"/>
                <a:ext cx="64321" cy="64544"/>
                <a:chOff x="2171920" y="3731058"/>
                <a:chExt cx="64321" cy="64544"/>
              </a:xfrm>
            </p:grpSpPr>
            <p:sp>
              <p:nvSpPr>
                <p:cNvPr id="4207" name="Google Shape;4207;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74"/>
              <p:cNvGrpSpPr/>
              <p:nvPr/>
            </p:nvGrpSpPr>
            <p:grpSpPr>
              <a:xfrm>
                <a:off x="2874730" y="3745828"/>
                <a:ext cx="72126" cy="53788"/>
                <a:chOff x="2874730" y="3745828"/>
                <a:chExt cx="72126" cy="53788"/>
              </a:xfrm>
            </p:grpSpPr>
            <p:sp>
              <p:nvSpPr>
                <p:cNvPr id="4210" name="Google Shape;4210;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74"/>
              <p:cNvGrpSpPr/>
              <p:nvPr/>
            </p:nvGrpSpPr>
            <p:grpSpPr>
              <a:xfrm>
                <a:off x="2878589" y="4081481"/>
                <a:ext cx="64321" cy="64544"/>
                <a:chOff x="2878589" y="4081481"/>
                <a:chExt cx="64321" cy="64544"/>
              </a:xfrm>
            </p:grpSpPr>
            <p:sp>
              <p:nvSpPr>
                <p:cNvPr id="4213" name="Google Shape;4213;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74"/>
              <p:cNvGrpSpPr/>
              <p:nvPr/>
            </p:nvGrpSpPr>
            <p:grpSpPr>
              <a:xfrm>
                <a:off x="2525796" y="4089633"/>
                <a:ext cx="72126" cy="53788"/>
                <a:chOff x="2525796" y="4089633"/>
                <a:chExt cx="72126" cy="53788"/>
              </a:xfrm>
            </p:grpSpPr>
            <p:sp>
              <p:nvSpPr>
                <p:cNvPr id="4216" name="Google Shape;4216;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74"/>
              <p:cNvGrpSpPr/>
              <p:nvPr/>
            </p:nvGrpSpPr>
            <p:grpSpPr>
              <a:xfrm>
                <a:off x="2525225" y="3731058"/>
                <a:ext cx="64321" cy="64544"/>
                <a:chOff x="2525225" y="3731058"/>
                <a:chExt cx="64321" cy="64544"/>
              </a:xfrm>
            </p:grpSpPr>
            <p:sp>
              <p:nvSpPr>
                <p:cNvPr id="4219" name="Google Shape;4219;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3378000" y="1983625"/>
            <a:ext cx="50508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ENFERMEDAD</a:t>
            </a:r>
            <a:endParaRPr/>
          </a:p>
        </p:txBody>
      </p:sp>
      <p:sp>
        <p:nvSpPr>
          <p:cNvPr id="318" name="Google Shape;318;p39"/>
          <p:cNvSpPr txBox="1"/>
          <p:nvPr>
            <p:ph idx="2" type="title"/>
          </p:nvPr>
        </p:nvSpPr>
        <p:spPr>
          <a:xfrm>
            <a:off x="7069600" y="879550"/>
            <a:ext cx="1359300" cy="9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319" name="Google Shape;319;p39"/>
          <p:cNvSpPr txBox="1"/>
          <p:nvPr>
            <p:ph idx="1" type="subTitle"/>
          </p:nvPr>
        </p:nvSpPr>
        <p:spPr>
          <a:xfrm>
            <a:off x="3378000" y="2719600"/>
            <a:ext cx="5050800" cy="34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Describe en qué consiste esta sección si lo necesitas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grpSp>
        <p:nvGrpSpPr>
          <p:cNvPr id="4225" name="Google Shape;4225;p75"/>
          <p:cNvGrpSpPr/>
          <p:nvPr/>
        </p:nvGrpSpPr>
        <p:grpSpPr>
          <a:xfrm>
            <a:off x="5780153" y="1859606"/>
            <a:ext cx="671400" cy="674856"/>
            <a:chOff x="5780148" y="1859605"/>
            <a:chExt cx="671400" cy="674856"/>
          </a:xfrm>
        </p:grpSpPr>
        <p:sp>
          <p:nvSpPr>
            <p:cNvPr id="4226" name="Google Shape;4226;p7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75"/>
          <p:cNvGrpSpPr/>
          <p:nvPr/>
        </p:nvGrpSpPr>
        <p:grpSpPr>
          <a:xfrm>
            <a:off x="716996" y="971307"/>
            <a:ext cx="845921" cy="690752"/>
            <a:chOff x="732428" y="1198513"/>
            <a:chExt cx="845921" cy="690752"/>
          </a:xfrm>
        </p:grpSpPr>
        <p:grpSp>
          <p:nvGrpSpPr>
            <p:cNvPr id="4231" name="Google Shape;4231;p75"/>
            <p:cNvGrpSpPr/>
            <p:nvPr/>
          </p:nvGrpSpPr>
          <p:grpSpPr>
            <a:xfrm>
              <a:off x="823030" y="1198513"/>
              <a:ext cx="755319" cy="690752"/>
              <a:chOff x="823030" y="1198513"/>
              <a:chExt cx="755319" cy="690752"/>
            </a:xfrm>
          </p:grpSpPr>
          <p:sp>
            <p:nvSpPr>
              <p:cNvPr id="4232" name="Google Shape;4232;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5"/>
            <p:cNvGrpSpPr/>
            <p:nvPr/>
          </p:nvGrpSpPr>
          <p:grpSpPr>
            <a:xfrm>
              <a:off x="732428" y="1239937"/>
              <a:ext cx="739912" cy="607886"/>
              <a:chOff x="732428" y="1239937"/>
              <a:chExt cx="739912" cy="607886"/>
            </a:xfrm>
          </p:grpSpPr>
          <p:sp>
            <p:nvSpPr>
              <p:cNvPr id="4235" name="Google Shape;4235;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75"/>
            <p:cNvGrpSpPr/>
            <p:nvPr/>
          </p:nvGrpSpPr>
          <p:grpSpPr>
            <a:xfrm>
              <a:off x="732428" y="1277018"/>
              <a:ext cx="702832" cy="533758"/>
              <a:chOff x="732428" y="1277018"/>
              <a:chExt cx="702832" cy="533758"/>
            </a:xfrm>
          </p:grpSpPr>
          <p:sp>
            <p:nvSpPr>
              <p:cNvPr id="4238" name="Google Shape;4238;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75"/>
            <p:cNvGrpSpPr/>
            <p:nvPr/>
          </p:nvGrpSpPr>
          <p:grpSpPr>
            <a:xfrm>
              <a:off x="931170" y="1306653"/>
              <a:ext cx="647179" cy="474455"/>
              <a:chOff x="931170" y="1306653"/>
              <a:chExt cx="647179" cy="474455"/>
            </a:xfrm>
          </p:grpSpPr>
          <p:sp>
            <p:nvSpPr>
              <p:cNvPr id="4241" name="Google Shape;4241;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3" name="Google Shape;4243;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75"/>
          <p:cNvGrpSpPr/>
          <p:nvPr/>
        </p:nvGrpSpPr>
        <p:grpSpPr>
          <a:xfrm>
            <a:off x="3948605" y="971313"/>
            <a:ext cx="634656" cy="699982"/>
            <a:chOff x="5985650" y="2860025"/>
            <a:chExt cx="1396075" cy="1539775"/>
          </a:xfrm>
        </p:grpSpPr>
        <p:sp>
          <p:nvSpPr>
            <p:cNvPr id="4245" name="Google Shape;4245;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75"/>
          <p:cNvGrpSpPr/>
          <p:nvPr/>
        </p:nvGrpSpPr>
        <p:grpSpPr>
          <a:xfrm>
            <a:off x="4704254" y="971307"/>
            <a:ext cx="725845" cy="699975"/>
            <a:chOff x="4249973" y="1201875"/>
            <a:chExt cx="1958568" cy="1888762"/>
          </a:xfrm>
        </p:grpSpPr>
        <p:sp>
          <p:nvSpPr>
            <p:cNvPr id="4278" name="Google Shape;4278;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9" name="Google Shape;4279;p75"/>
            <p:cNvGrpSpPr/>
            <p:nvPr/>
          </p:nvGrpSpPr>
          <p:grpSpPr>
            <a:xfrm>
              <a:off x="5853086" y="1789142"/>
              <a:ext cx="355454" cy="1048099"/>
              <a:chOff x="5576108" y="2016725"/>
              <a:chExt cx="565200" cy="1666560"/>
            </a:xfrm>
          </p:grpSpPr>
          <p:sp>
            <p:nvSpPr>
              <p:cNvPr id="4280" name="Google Shape;4280;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81" name="Google Shape;4281;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5"/>
            <p:cNvGrpSpPr/>
            <p:nvPr/>
          </p:nvGrpSpPr>
          <p:grpSpPr>
            <a:xfrm>
              <a:off x="4869455" y="2691676"/>
              <a:ext cx="1013897" cy="398961"/>
              <a:chOff x="4012057" y="3451825"/>
              <a:chExt cx="1612175" cy="634379"/>
            </a:xfrm>
          </p:grpSpPr>
          <p:sp>
            <p:nvSpPr>
              <p:cNvPr id="4283" name="Google Shape;4283;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84" name="Google Shape;4284;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75"/>
            <p:cNvGrpSpPr/>
            <p:nvPr/>
          </p:nvGrpSpPr>
          <p:grpSpPr>
            <a:xfrm>
              <a:off x="4276937" y="2155961"/>
              <a:ext cx="651965" cy="891358"/>
              <a:chOff x="3069908" y="2599997"/>
              <a:chExt cx="1036675" cy="1417328"/>
            </a:xfrm>
          </p:grpSpPr>
          <p:sp>
            <p:nvSpPr>
              <p:cNvPr id="4286" name="Google Shape;4286;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87" name="Google Shape;4287;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75"/>
            <p:cNvGrpSpPr/>
            <p:nvPr/>
          </p:nvGrpSpPr>
          <p:grpSpPr>
            <a:xfrm>
              <a:off x="5054918" y="1201875"/>
              <a:ext cx="999548" cy="602711"/>
              <a:chOff x="4306958" y="1082925"/>
              <a:chExt cx="1589359" cy="958358"/>
            </a:xfrm>
          </p:grpSpPr>
          <p:sp>
            <p:nvSpPr>
              <p:cNvPr id="4289" name="Google Shape;4289;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90" name="Google Shape;4290;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5"/>
            <p:cNvGrpSpPr/>
            <p:nvPr/>
          </p:nvGrpSpPr>
          <p:grpSpPr>
            <a:xfrm>
              <a:off x="4249973" y="1303451"/>
              <a:ext cx="799317" cy="841334"/>
              <a:chOff x="3027033" y="1244439"/>
              <a:chExt cx="1270977" cy="1337786"/>
            </a:xfrm>
          </p:grpSpPr>
          <p:sp>
            <p:nvSpPr>
              <p:cNvPr id="4292" name="Google Shape;4292;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293" name="Google Shape;4293;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4" name="Google Shape;4294;p75"/>
          <p:cNvGrpSpPr/>
          <p:nvPr/>
        </p:nvGrpSpPr>
        <p:grpSpPr>
          <a:xfrm>
            <a:off x="4057119" y="1858087"/>
            <a:ext cx="750769" cy="683784"/>
            <a:chOff x="4204684" y="2104422"/>
            <a:chExt cx="699822" cy="637382"/>
          </a:xfrm>
        </p:grpSpPr>
        <p:grpSp>
          <p:nvGrpSpPr>
            <p:cNvPr id="4295" name="Google Shape;4295;p75"/>
            <p:cNvGrpSpPr/>
            <p:nvPr/>
          </p:nvGrpSpPr>
          <p:grpSpPr>
            <a:xfrm>
              <a:off x="4204684" y="2430067"/>
              <a:ext cx="342957" cy="311738"/>
              <a:chOff x="4204684" y="2430067"/>
              <a:chExt cx="342957" cy="311738"/>
            </a:xfrm>
          </p:grpSpPr>
          <p:sp>
            <p:nvSpPr>
              <p:cNvPr id="4296" name="Google Shape;4296;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75"/>
            <p:cNvGrpSpPr/>
            <p:nvPr/>
          </p:nvGrpSpPr>
          <p:grpSpPr>
            <a:xfrm>
              <a:off x="4561586" y="2430067"/>
              <a:ext cx="342920" cy="311738"/>
              <a:chOff x="4561586" y="2430067"/>
              <a:chExt cx="342920" cy="311738"/>
            </a:xfrm>
          </p:grpSpPr>
          <p:sp>
            <p:nvSpPr>
              <p:cNvPr id="4299" name="Google Shape;4299;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75"/>
            <p:cNvGrpSpPr/>
            <p:nvPr/>
          </p:nvGrpSpPr>
          <p:grpSpPr>
            <a:xfrm>
              <a:off x="4561586" y="2104422"/>
              <a:ext cx="342920" cy="311738"/>
              <a:chOff x="4561586" y="2104422"/>
              <a:chExt cx="342920" cy="311738"/>
            </a:xfrm>
          </p:grpSpPr>
          <p:sp>
            <p:nvSpPr>
              <p:cNvPr id="4302" name="Google Shape;4302;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5"/>
            <p:cNvGrpSpPr/>
            <p:nvPr/>
          </p:nvGrpSpPr>
          <p:grpSpPr>
            <a:xfrm>
              <a:off x="4204684" y="2104422"/>
              <a:ext cx="342957" cy="311664"/>
              <a:chOff x="4204684" y="2104422"/>
              <a:chExt cx="342957" cy="311664"/>
            </a:xfrm>
          </p:grpSpPr>
          <p:sp>
            <p:nvSpPr>
              <p:cNvPr id="4305" name="Google Shape;4305;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7" name="Google Shape;4307;p75"/>
          <p:cNvGrpSpPr/>
          <p:nvPr/>
        </p:nvGrpSpPr>
        <p:grpSpPr>
          <a:xfrm>
            <a:off x="5521552" y="971301"/>
            <a:ext cx="660591" cy="688867"/>
            <a:chOff x="5830645" y="1267368"/>
            <a:chExt cx="530340" cy="553040"/>
          </a:xfrm>
        </p:grpSpPr>
        <p:sp>
          <p:nvSpPr>
            <p:cNvPr id="4308" name="Google Shape;4308;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9" name="Google Shape;4309;p75"/>
            <p:cNvGrpSpPr/>
            <p:nvPr/>
          </p:nvGrpSpPr>
          <p:grpSpPr>
            <a:xfrm>
              <a:off x="5830645" y="1267368"/>
              <a:ext cx="259743" cy="269909"/>
              <a:chOff x="5830645" y="1267368"/>
              <a:chExt cx="259743" cy="269909"/>
            </a:xfrm>
          </p:grpSpPr>
          <p:sp>
            <p:nvSpPr>
              <p:cNvPr id="4310" name="Google Shape;4310;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75"/>
            <p:cNvGrpSpPr/>
            <p:nvPr/>
          </p:nvGrpSpPr>
          <p:grpSpPr>
            <a:xfrm>
              <a:off x="6101293" y="1267368"/>
              <a:ext cx="259692" cy="269909"/>
              <a:chOff x="6101293" y="1267368"/>
              <a:chExt cx="259692" cy="269909"/>
            </a:xfrm>
          </p:grpSpPr>
          <p:sp>
            <p:nvSpPr>
              <p:cNvPr id="4313" name="Google Shape;4313;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75"/>
            <p:cNvGrpSpPr/>
            <p:nvPr/>
          </p:nvGrpSpPr>
          <p:grpSpPr>
            <a:xfrm>
              <a:off x="5830645" y="1550500"/>
              <a:ext cx="259692" cy="269909"/>
              <a:chOff x="5830645" y="1550500"/>
              <a:chExt cx="259692" cy="269909"/>
            </a:xfrm>
          </p:grpSpPr>
          <p:sp>
            <p:nvSpPr>
              <p:cNvPr id="4316" name="Google Shape;4316;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75"/>
            <p:cNvGrpSpPr/>
            <p:nvPr/>
          </p:nvGrpSpPr>
          <p:grpSpPr>
            <a:xfrm>
              <a:off x="6101293" y="1550500"/>
              <a:ext cx="259692" cy="269909"/>
              <a:chOff x="6101293" y="1550500"/>
              <a:chExt cx="259692" cy="269909"/>
            </a:xfrm>
          </p:grpSpPr>
          <p:sp>
            <p:nvSpPr>
              <p:cNvPr id="4319" name="Google Shape;4319;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75"/>
          <p:cNvGrpSpPr/>
          <p:nvPr/>
        </p:nvGrpSpPr>
        <p:grpSpPr>
          <a:xfrm>
            <a:off x="723705" y="1861761"/>
            <a:ext cx="697154" cy="679574"/>
            <a:chOff x="2679875" y="2361475"/>
            <a:chExt cx="780425" cy="760575"/>
          </a:xfrm>
        </p:grpSpPr>
        <p:sp>
          <p:nvSpPr>
            <p:cNvPr id="4322" name="Google Shape;4322;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75"/>
          <p:cNvGrpSpPr/>
          <p:nvPr/>
        </p:nvGrpSpPr>
        <p:grpSpPr>
          <a:xfrm>
            <a:off x="3122864" y="971353"/>
            <a:ext cx="735829" cy="684547"/>
            <a:chOff x="3351965" y="1148808"/>
            <a:chExt cx="750770" cy="698375"/>
          </a:xfrm>
        </p:grpSpPr>
        <p:grpSp>
          <p:nvGrpSpPr>
            <p:cNvPr id="4329" name="Google Shape;4329;p75"/>
            <p:cNvGrpSpPr/>
            <p:nvPr/>
          </p:nvGrpSpPr>
          <p:grpSpPr>
            <a:xfrm>
              <a:off x="3586796" y="1148808"/>
              <a:ext cx="294857" cy="286830"/>
              <a:chOff x="3750225" y="1774000"/>
              <a:chExt cx="149575" cy="145525"/>
            </a:xfrm>
          </p:grpSpPr>
          <p:sp>
            <p:nvSpPr>
              <p:cNvPr id="4330" name="Google Shape;4330;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5"/>
            <p:cNvGrpSpPr/>
            <p:nvPr/>
          </p:nvGrpSpPr>
          <p:grpSpPr>
            <a:xfrm>
              <a:off x="3779245" y="1375768"/>
              <a:ext cx="323490" cy="286978"/>
              <a:chOff x="3847850" y="1889150"/>
              <a:chExt cx="164100" cy="145600"/>
            </a:xfrm>
          </p:grpSpPr>
          <p:sp>
            <p:nvSpPr>
              <p:cNvPr id="4333" name="Google Shape;4333;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5"/>
            <p:cNvGrpSpPr/>
            <p:nvPr/>
          </p:nvGrpSpPr>
          <p:grpSpPr>
            <a:xfrm>
              <a:off x="3351965" y="1330435"/>
              <a:ext cx="295449" cy="285401"/>
              <a:chOff x="3631100" y="1866150"/>
              <a:chExt cx="149875" cy="144800"/>
            </a:xfrm>
          </p:grpSpPr>
          <p:sp>
            <p:nvSpPr>
              <p:cNvPr id="4336" name="Google Shape;4336;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75"/>
            <p:cNvGrpSpPr/>
            <p:nvPr/>
          </p:nvGrpSpPr>
          <p:grpSpPr>
            <a:xfrm>
              <a:off x="3548208" y="1560352"/>
              <a:ext cx="294808" cy="286830"/>
              <a:chOff x="3730650" y="1982800"/>
              <a:chExt cx="149550" cy="145525"/>
            </a:xfrm>
          </p:grpSpPr>
          <p:sp>
            <p:nvSpPr>
              <p:cNvPr id="4339" name="Google Shape;4339;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1" name="Google Shape;4341;p75"/>
          <p:cNvGrpSpPr/>
          <p:nvPr/>
        </p:nvGrpSpPr>
        <p:grpSpPr>
          <a:xfrm>
            <a:off x="7624517" y="971307"/>
            <a:ext cx="804565" cy="677795"/>
            <a:chOff x="7636443" y="1204988"/>
            <a:chExt cx="804565" cy="677795"/>
          </a:xfrm>
        </p:grpSpPr>
        <p:grpSp>
          <p:nvGrpSpPr>
            <p:cNvPr id="4342" name="Google Shape;4342;p75"/>
            <p:cNvGrpSpPr/>
            <p:nvPr/>
          </p:nvGrpSpPr>
          <p:grpSpPr>
            <a:xfrm>
              <a:off x="7636443" y="1509705"/>
              <a:ext cx="804565" cy="373078"/>
              <a:chOff x="7636443" y="1509705"/>
              <a:chExt cx="804565" cy="373078"/>
            </a:xfrm>
          </p:grpSpPr>
          <p:sp>
            <p:nvSpPr>
              <p:cNvPr id="4343" name="Google Shape;4343;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75"/>
            <p:cNvGrpSpPr/>
            <p:nvPr/>
          </p:nvGrpSpPr>
          <p:grpSpPr>
            <a:xfrm>
              <a:off x="7636443" y="1408133"/>
              <a:ext cx="804565" cy="373078"/>
              <a:chOff x="7636443" y="1408133"/>
              <a:chExt cx="804565" cy="373078"/>
            </a:xfrm>
          </p:grpSpPr>
          <p:sp>
            <p:nvSpPr>
              <p:cNvPr id="4346" name="Google Shape;4346;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5"/>
            <p:cNvGrpSpPr/>
            <p:nvPr/>
          </p:nvGrpSpPr>
          <p:grpSpPr>
            <a:xfrm>
              <a:off x="7636443" y="1306560"/>
              <a:ext cx="804565" cy="373078"/>
              <a:chOff x="7636443" y="1306560"/>
              <a:chExt cx="804565" cy="373078"/>
            </a:xfrm>
          </p:grpSpPr>
          <p:sp>
            <p:nvSpPr>
              <p:cNvPr id="4349" name="Google Shape;4349;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5"/>
            <p:cNvGrpSpPr/>
            <p:nvPr/>
          </p:nvGrpSpPr>
          <p:grpSpPr>
            <a:xfrm>
              <a:off x="7636443" y="1204988"/>
              <a:ext cx="804565" cy="373078"/>
              <a:chOff x="7636443" y="1204988"/>
              <a:chExt cx="804565" cy="373078"/>
            </a:xfrm>
          </p:grpSpPr>
          <p:sp>
            <p:nvSpPr>
              <p:cNvPr id="4352" name="Google Shape;4352;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75"/>
          <p:cNvGrpSpPr/>
          <p:nvPr/>
        </p:nvGrpSpPr>
        <p:grpSpPr>
          <a:xfrm>
            <a:off x="4963363" y="1878721"/>
            <a:ext cx="661339" cy="661188"/>
            <a:chOff x="3990000" y="975400"/>
            <a:chExt cx="3934200" cy="3933300"/>
          </a:xfrm>
        </p:grpSpPr>
        <p:sp>
          <p:nvSpPr>
            <p:cNvPr id="4355" name="Google Shape;4355;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75"/>
          <p:cNvGrpSpPr/>
          <p:nvPr/>
        </p:nvGrpSpPr>
        <p:grpSpPr>
          <a:xfrm>
            <a:off x="6607011" y="1857359"/>
            <a:ext cx="868881" cy="684241"/>
            <a:chOff x="6598259" y="2078634"/>
            <a:chExt cx="868881" cy="684241"/>
          </a:xfrm>
        </p:grpSpPr>
        <p:sp>
          <p:nvSpPr>
            <p:cNvPr id="4360" name="Google Shape;4360;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75"/>
            <p:cNvGrpSpPr/>
            <p:nvPr/>
          </p:nvGrpSpPr>
          <p:grpSpPr>
            <a:xfrm>
              <a:off x="6808175" y="2078634"/>
              <a:ext cx="452229" cy="684241"/>
              <a:chOff x="6808175" y="2078634"/>
              <a:chExt cx="452229" cy="684241"/>
            </a:xfrm>
          </p:grpSpPr>
          <p:sp>
            <p:nvSpPr>
              <p:cNvPr id="4367" name="Google Shape;4367;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75"/>
              <p:cNvGrpSpPr/>
              <p:nvPr/>
            </p:nvGrpSpPr>
            <p:grpSpPr>
              <a:xfrm>
                <a:off x="6821586" y="2078634"/>
                <a:ext cx="426871" cy="684241"/>
                <a:chOff x="6821586" y="2078634"/>
                <a:chExt cx="426871" cy="684241"/>
              </a:xfrm>
            </p:grpSpPr>
            <p:grpSp>
              <p:nvGrpSpPr>
                <p:cNvPr id="4374" name="Google Shape;4374;p75"/>
                <p:cNvGrpSpPr/>
                <p:nvPr/>
              </p:nvGrpSpPr>
              <p:grpSpPr>
                <a:xfrm>
                  <a:off x="6821586" y="2078634"/>
                  <a:ext cx="426871" cy="684241"/>
                  <a:chOff x="6821586" y="2078634"/>
                  <a:chExt cx="426871" cy="684241"/>
                </a:xfrm>
              </p:grpSpPr>
              <p:sp>
                <p:nvSpPr>
                  <p:cNvPr id="4375" name="Google Shape;4375;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00" name="Google Shape;4400;p75"/>
          <p:cNvGrpSpPr/>
          <p:nvPr/>
        </p:nvGrpSpPr>
        <p:grpSpPr>
          <a:xfrm>
            <a:off x="716994" y="3531369"/>
            <a:ext cx="1340789" cy="640830"/>
            <a:chOff x="238125" y="1151100"/>
            <a:chExt cx="7139450" cy="3412300"/>
          </a:xfrm>
        </p:grpSpPr>
        <p:sp>
          <p:nvSpPr>
            <p:cNvPr id="4401" name="Google Shape;4401;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5"/>
          <p:cNvGrpSpPr/>
          <p:nvPr/>
        </p:nvGrpSpPr>
        <p:grpSpPr>
          <a:xfrm>
            <a:off x="5584217" y="2734650"/>
            <a:ext cx="985357" cy="585764"/>
            <a:chOff x="5145061" y="2881789"/>
            <a:chExt cx="1107641" cy="658458"/>
          </a:xfrm>
        </p:grpSpPr>
        <p:grpSp>
          <p:nvGrpSpPr>
            <p:cNvPr id="4414" name="Google Shape;4414;p75"/>
            <p:cNvGrpSpPr/>
            <p:nvPr/>
          </p:nvGrpSpPr>
          <p:grpSpPr>
            <a:xfrm>
              <a:off x="5722989" y="3244587"/>
              <a:ext cx="529713" cy="295659"/>
              <a:chOff x="5722989" y="3244587"/>
              <a:chExt cx="529713" cy="295659"/>
            </a:xfrm>
          </p:grpSpPr>
          <p:sp>
            <p:nvSpPr>
              <p:cNvPr id="4415" name="Google Shape;4415;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16" name="Google Shape;4416;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17" name="Google Shape;4417;p75"/>
            <p:cNvGrpSpPr/>
            <p:nvPr/>
          </p:nvGrpSpPr>
          <p:grpSpPr>
            <a:xfrm>
              <a:off x="5145061" y="3244587"/>
              <a:ext cx="536807" cy="295659"/>
              <a:chOff x="5145061" y="3244587"/>
              <a:chExt cx="536807" cy="295659"/>
            </a:xfrm>
          </p:grpSpPr>
          <p:sp>
            <p:nvSpPr>
              <p:cNvPr id="4418" name="Google Shape;4418;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19" name="Google Shape;4419;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20" name="Google Shape;4420;p75"/>
            <p:cNvGrpSpPr/>
            <p:nvPr/>
          </p:nvGrpSpPr>
          <p:grpSpPr>
            <a:xfrm>
              <a:off x="5341327" y="2898245"/>
              <a:ext cx="532309" cy="614891"/>
              <a:chOff x="5341327" y="2898245"/>
              <a:chExt cx="532309" cy="614891"/>
            </a:xfrm>
          </p:grpSpPr>
          <p:sp>
            <p:nvSpPr>
              <p:cNvPr id="4421" name="Google Shape;4421;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22" name="Google Shape;4422;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423" name="Google Shape;4423;p75"/>
            <p:cNvGrpSpPr/>
            <p:nvPr/>
          </p:nvGrpSpPr>
          <p:grpSpPr>
            <a:xfrm>
              <a:off x="5532290" y="2881789"/>
              <a:ext cx="620516" cy="305456"/>
              <a:chOff x="5532290" y="2881789"/>
              <a:chExt cx="620516" cy="305456"/>
            </a:xfrm>
          </p:grpSpPr>
          <p:sp>
            <p:nvSpPr>
              <p:cNvPr id="4424" name="Google Shape;4424;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425" name="Google Shape;4425;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426" name="Google Shape;4426;p75"/>
          <p:cNvGrpSpPr/>
          <p:nvPr/>
        </p:nvGrpSpPr>
        <p:grpSpPr>
          <a:xfrm>
            <a:off x="8163140" y="3526708"/>
            <a:ext cx="269068" cy="645491"/>
            <a:chOff x="7026852" y="3311869"/>
            <a:chExt cx="434331" cy="1041954"/>
          </a:xfrm>
        </p:grpSpPr>
        <p:sp>
          <p:nvSpPr>
            <p:cNvPr id="4427" name="Google Shape;4427;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75"/>
          <p:cNvGrpSpPr/>
          <p:nvPr/>
        </p:nvGrpSpPr>
        <p:grpSpPr>
          <a:xfrm>
            <a:off x="6179721" y="3565945"/>
            <a:ext cx="293882" cy="293836"/>
            <a:chOff x="4873519" y="3311869"/>
            <a:chExt cx="499374" cy="499296"/>
          </a:xfrm>
        </p:grpSpPr>
        <p:sp>
          <p:nvSpPr>
            <p:cNvPr id="4431" name="Google Shape;4431;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75"/>
          <p:cNvGrpSpPr/>
          <p:nvPr/>
        </p:nvGrpSpPr>
        <p:grpSpPr>
          <a:xfrm>
            <a:off x="6179721" y="3878317"/>
            <a:ext cx="293882" cy="293882"/>
            <a:chOff x="4873519" y="3875839"/>
            <a:chExt cx="499374" cy="499374"/>
          </a:xfrm>
        </p:grpSpPr>
        <p:sp>
          <p:nvSpPr>
            <p:cNvPr id="4434" name="Google Shape;4434;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75"/>
          <p:cNvGrpSpPr/>
          <p:nvPr/>
        </p:nvGrpSpPr>
        <p:grpSpPr>
          <a:xfrm>
            <a:off x="2410248" y="1850269"/>
            <a:ext cx="698104" cy="698208"/>
            <a:chOff x="2565073" y="2075876"/>
            <a:chExt cx="672482" cy="672518"/>
          </a:xfrm>
        </p:grpSpPr>
        <p:sp>
          <p:nvSpPr>
            <p:cNvPr id="4437" name="Google Shape;4437;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75"/>
          <p:cNvGrpSpPr/>
          <p:nvPr/>
        </p:nvGrpSpPr>
        <p:grpSpPr>
          <a:xfrm>
            <a:off x="5633660" y="3534870"/>
            <a:ext cx="438354" cy="637329"/>
            <a:chOff x="1697726" y="3244179"/>
            <a:chExt cx="788124" cy="1146069"/>
          </a:xfrm>
        </p:grpSpPr>
        <p:sp>
          <p:nvSpPr>
            <p:cNvPr id="4444" name="Google Shape;4444;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6" name="Google Shape;4446;p7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75"/>
          <p:cNvGrpSpPr/>
          <p:nvPr/>
        </p:nvGrpSpPr>
        <p:grpSpPr>
          <a:xfrm>
            <a:off x="7634874" y="1863232"/>
            <a:ext cx="799565" cy="670282"/>
            <a:chOff x="7617850" y="2063282"/>
            <a:chExt cx="799565" cy="670282"/>
          </a:xfrm>
        </p:grpSpPr>
        <p:cxnSp>
          <p:nvCxnSpPr>
            <p:cNvPr id="4448" name="Google Shape;4448;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49" name="Google Shape;4449;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0" name="Google Shape;4450;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1" name="Google Shape;4451;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452" name="Google Shape;4452;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453" name="Google Shape;4453;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454" name="Google Shape;4454;p75"/>
            <p:cNvGrpSpPr/>
            <p:nvPr/>
          </p:nvGrpSpPr>
          <p:grpSpPr>
            <a:xfrm>
              <a:off x="7734309" y="2063282"/>
              <a:ext cx="570957" cy="620095"/>
              <a:chOff x="7734309" y="2063282"/>
              <a:chExt cx="570957" cy="620095"/>
            </a:xfrm>
          </p:grpSpPr>
          <p:grpSp>
            <p:nvGrpSpPr>
              <p:cNvPr id="4455" name="Google Shape;4455;p75"/>
              <p:cNvGrpSpPr/>
              <p:nvPr/>
            </p:nvGrpSpPr>
            <p:grpSpPr>
              <a:xfrm>
                <a:off x="8031573" y="2063282"/>
                <a:ext cx="273693" cy="620095"/>
                <a:chOff x="8031573" y="2063282"/>
                <a:chExt cx="273693" cy="620095"/>
              </a:xfrm>
            </p:grpSpPr>
            <p:sp>
              <p:nvSpPr>
                <p:cNvPr id="4456" name="Google Shape;4456;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75"/>
              <p:cNvGrpSpPr/>
              <p:nvPr/>
            </p:nvGrpSpPr>
            <p:grpSpPr>
              <a:xfrm flipH="1">
                <a:off x="7734309" y="2063282"/>
                <a:ext cx="273693" cy="620095"/>
                <a:chOff x="8031573" y="2063282"/>
                <a:chExt cx="273693" cy="620095"/>
              </a:xfrm>
            </p:grpSpPr>
            <p:sp>
              <p:nvSpPr>
                <p:cNvPr id="4461" name="Google Shape;4461;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65" name="Google Shape;4465;p7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75"/>
          <p:cNvGrpSpPr/>
          <p:nvPr/>
        </p:nvGrpSpPr>
        <p:grpSpPr>
          <a:xfrm>
            <a:off x="7821480" y="2716716"/>
            <a:ext cx="602567" cy="601884"/>
            <a:chOff x="1186975" y="238125"/>
            <a:chExt cx="5244275" cy="5238325"/>
          </a:xfrm>
        </p:grpSpPr>
        <p:sp>
          <p:nvSpPr>
            <p:cNvPr id="4468" name="Google Shape;4468;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5"/>
          <p:cNvGrpSpPr/>
          <p:nvPr/>
        </p:nvGrpSpPr>
        <p:grpSpPr>
          <a:xfrm>
            <a:off x="3264218" y="1856199"/>
            <a:ext cx="651848" cy="687338"/>
            <a:chOff x="3400515" y="2056248"/>
            <a:chExt cx="698134" cy="735987"/>
          </a:xfrm>
        </p:grpSpPr>
        <p:grpSp>
          <p:nvGrpSpPr>
            <p:cNvPr id="4473" name="Google Shape;4473;p75"/>
            <p:cNvGrpSpPr/>
            <p:nvPr/>
          </p:nvGrpSpPr>
          <p:grpSpPr>
            <a:xfrm>
              <a:off x="3400515" y="2283913"/>
              <a:ext cx="312919" cy="219900"/>
              <a:chOff x="3400515" y="2283913"/>
              <a:chExt cx="312919" cy="219900"/>
            </a:xfrm>
          </p:grpSpPr>
          <p:sp>
            <p:nvSpPr>
              <p:cNvPr id="4474" name="Google Shape;4474;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75" name="Google Shape;4475;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476" name="Google Shape;4476;p75"/>
            <p:cNvGrpSpPr/>
            <p:nvPr/>
          </p:nvGrpSpPr>
          <p:grpSpPr>
            <a:xfrm>
              <a:off x="3547823" y="2461089"/>
              <a:ext cx="219900" cy="331146"/>
              <a:chOff x="3547823" y="2461089"/>
              <a:chExt cx="219900" cy="331146"/>
            </a:xfrm>
          </p:grpSpPr>
          <p:sp>
            <p:nvSpPr>
              <p:cNvPr id="4477" name="Google Shape;4477;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78" name="Google Shape;4478;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479" name="Google Shape;4479;p75"/>
            <p:cNvGrpSpPr/>
            <p:nvPr/>
          </p:nvGrpSpPr>
          <p:grpSpPr>
            <a:xfrm>
              <a:off x="3734138" y="2461089"/>
              <a:ext cx="219900" cy="331146"/>
              <a:chOff x="3734138" y="2461089"/>
              <a:chExt cx="219900" cy="331146"/>
            </a:xfrm>
          </p:grpSpPr>
          <p:sp>
            <p:nvSpPr>
              <p:cNvPr id="4480" name="Google Shape;4480;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1" name="Google Shape;4481;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482" name="Google Shape;4482;p75"/>
            <p:cNvGrpSpPr/>
            <p:nvPr/>
          </p:nvGrpSpPr>
          <p:grpSpPr>
            <a:xfrm>
              <a:off x="3787560" y="2281742"/>
              <a:ext cx="311089" cy="219900"/>
              <a:chOff x="3787560" y="2281742"/>
              <a:chExt cx="311089" cy="219900"/>
            </a:xfrm>
          </p:grpSpPr>
          <p:sp>
            <p:nvSpPr>
              <p:cNvPr id="4483" name="Google Shape;4483;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484" name="Google Shape;4484;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485" name="Google Shape;4485;p75"/>
            <p:cNvGrpSpPr/>
            <p:nvPr/>
          </p:nvGrpSpPr>
          <p:grpSpPr>
            <a:xfrm>
              <a:off x="3637290" y="2056248"/>
              <a:ext cx="219900" cy="330736"/>
              <a:chOff x="3637290" y="2056248"/>
              <a:chExt cx="219900" cy="330736"/>
            </a:xfrm>
          </p:grpSpPr>
          <p:sp>
            <p:nvSpPr>
              <p:cNvPr id="4486" name="Google Shape;4486;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487" name="Google Shape;4487;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88" name="Google Shape;4488;p75"/>
          <p:cNvGrpSpPr/>
          <p:nvPr/>
        </p:nvGrpSpPr>
        <p:grpSpPr>
          <a:xfrm>
            <a:off x="2555923" y="2726206"/>
            <a:ext cx="1268144" cy="592394"/>
            <a:chOff x="238125" y="1188750"/>
            <a:chExt cx="7140450" cy="3335550"/>
          </a:xfrm>
        </p:grpSpPr>
        <p:sp>
          <p:nvSpPr>
            <p:cNvPr id="4489" name="Google Shape;4489;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75"/>
          <p:cNvGrpSpPr/>
          <p:nvPr/>
        </p:nvGrpSpPr>
        <p:grpSpPr>
          <a:xfrm>
            <a:off x="6663824" y="2728360"/>
            <a:ext cx="1053944" cy="590147"/>
            <a:chOff x="238125" y="1335475"/>
            <a:chExt cx="5418735" cy="3034175"/>
          </a:xfrm>
        </p:grpSpPr>
        <p:sp>
          <p:nvSpPr>
            <p:cNvPr id="4495" name="Google Shape;4495;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5"/>
          <p:cNvGrpSpPr/>
          <p:nvPr/>
        </p:nvGrpSpPr>
        <p:grpSpPr>
          <a:xfrm>
            <a:off x="4094633" y="3533260"/>
            <a:ext cx="1268207" cy="638939"/>
            <a:chOff x="3967651" y="3645904"/>
            <a:chExt cx="1479304" cy="745292"/>
          </a:xfrm>
        </p:grpSpPr>
        <p:grpSp>
          <p:nvGrpSpPr>
            <p:cNvPr id="4499" name="Google Shape;4499;p75"/>
            <p:cNvGrpSpPr/>
            <p:nvPr/>
          </p:nvGrpSpPr>
          <p:grpSpPr>
            <a:xfrm>
              <a:off x="3967651" y="4009026"/>
              <a:ext cx="1479304" cy="382170"/>
              <a:chOff x="3967651" y="4009026"/>
              <a:chExt cx="1479304" cy="382170"/>
            </a:xfrm>
          </p:grpSpPr>
          <p:grpSp>
            <p:nvGrpSpPr>
              <p:cNvPr id="4500" name="Google Shape;4500;p75"/>
              <p:cNvGrpSpPr/>
              <p:nvPr/>
            </p:nvGrpSpPr>
            <p:grpSpPr>
              <a:xfrm>
                <a:off x="4892216" y="4195630"/>
                <a:ext cx="554739" cy="195566"/>
                <a:chOff x="3604375" y="4892160"/>
                <a:chExt cx="1651500" cy="582215"/>
              </a:xfrm>
            </p:grpSpPr>
            <p:sp>
              <p:nvSpPr>
                <p:cNvPr id="4501" name="Google Shape;4501;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75"/>
              <p:cNvGrpSpPr/>
              <p:nvPr/>
            </p:nvGrpSpPr>
            <p:grpSpPr>
              <a:xfrm>
                <a:off x="3967651" y="4146303"/>
                <a:ext cx="579402" cy="244893"/>
                <a:chOff x="851875" y="4745310"/>
                <a:chExt cx="1724925" cy="729065"/>
              </a:xfrm>
            </p:grpSpPr>
            <p:sp>
              <p:nvSpPr>
                <p:cNvPr id="4504" name="Google Shape;4504;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75"/>
              <p:cNvGrpSpPr/>
              <p:nvPr/>
            </p:nvGrpSpPr>
            <p:grpSpPr>
              <a:xfrm>
                <a:off x="4460753" y="4009026"/>
                <a:ext cx="493110" cy="382170"/>
                <a:chOff x="2319875" y="4336625"/>
                <a:chExt cx="1468025" cy="1137750"/>
              </a:xfrm>
            </p:grpSpPr>
            <p:sp>
              <p:nvSpPr>
                <p:cNvPr id="4507" name="Google Shape;4507;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9" name="Google Shape;4509;p75"/>
            <p:cNvGrpSpPr/>
            <p:nvPr/>
          </p:nvGrpSpPr>
          <p:grpSpPr>
            <a:xfrm>
              <a:off x="4479443" y="3645904"/>
              <a:ext cx="455965" cy="388789"/>
              <a:chOff x="2957425" y="238100"/>
              <a:chExt cx="1910200" cy="1628775"/>
            </a:xfrm>
          </p:grpSpPr>
          <p:sp>
            <p:nvSpPr>
              <p:cNvPr id="4510" name="Google Shape;4510;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0" name="Google Shape;4520;p75"/>
          <p:cNvGrpSpPr/>
          <p:nvPr/>
        </p:nvGrpSpPr>
        <p:grpSpPr>
          <a:xfrm>
            <a:off x="2480746" y="3534460"/>
            <a:ext cx="1243128" cy="637739"/>
            <a:chOff x="2496310" y="3693351"/>
            <a:chExt cx="1342906" cy="688926"/>
          </a:xfrm>
        </p:grpSpPr>
        <p:grpSp>
          <p:nvGrpSpPr>
            <p:cNvPr id="4521" name="Google Shape;4521;p75"/>
            <p:cNvGrpSpPr/>
            <p:nvPr/>
          </p:nvGrpSpPr>
          <p:grpSpPr>
            <a:xfrm>
              <a:off x="2496310" y="3693351"/>
              <a:ext cx="1342906" cy="688875"/>
              <a:chOff x="2496310" y="3693351"/>
              <a:chExt cx="1342906" cy="688875"/>
            </a:xfrm>
          </p:grpSpPr>
          <p:sp>
            <p:nvSpPr>
              <p:cNvPr id="4522" name="Google Shape;4522;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8" name="Google Shape;4528;p75"/>
              <p:cNvCxnSpPr>
                <a:stCxn id="452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529" name="Google Shape;4529;p75"/>
              <p:cNvCxnSpPr>
                <a:stCxn id="452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530" name="Google Shape;4530;p75"/>
              <p:cNvCxnSpPr>
                <a:stCxn id="452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31" name="Google Shape;4531;p75"/>
              <p:cNvCxnSpPr>
                <a:stCxn id="452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532" name="Google Shape;4532;p75"/>
              <p:cNvCxnSpPr>
                <a:stCxn id="452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533" name="Google Shape;4533;p75"/>
            <p:cNvGrpSpPr/>
            <p:nvPr/>
          </p:nvGrpSpPr>
          <p:grpSpPr>
            <a:xfrm>
              <a:off x="2675275" y="3930557"/>
              <a:ext cx="1003306" cy="451719"/>
              <a:chOff x="2675275" y="4174282"/>
              <a:chExt cx="1003306" cy="451719"/>
            </a:xfrm>
          </p:grpSpPr>
          <p:sp>
            <p:nvSpPr>
              <p:cNvPr id="4534" name="Google Shape;4534;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75"/>
          <p:cNvGrpSpPr/>
          <p:nvPr/>
        </p:nvGrpSpPr>
        <p:grpSpPr>
          <a:xfrm>
            <a:off x="1654417" y="971307"/>
            <a:ext cx="574511" cy="874709"/>
            <a:chOff x="1715404" y="1112080"/>
            <a:chExt cx="642270" cy="977984"/>
          </a:xfrm>
        </p:grpSpPr>
        <p:grpSp>
          <p:nvGrpSpPr>
            <p:cNvPr id="4538" name="Google Shape;4538;p75"/>
            <p:cNvGrpSpPr/>
            <p:nvPr/>
          </p:nvGrpSpPr>
          <p:grpSpPr>
            <a:xfrm>
              <a:off x="1715404" y="1112080"/>
              <a:ext cx="642270" cy="977984"/>
              <a:chOff x="1715404" y="1112080"/>
              <a:chExt cx="642270" cy="977984"/>
            </a:xfrm>
          </p:grpSpPr>
          <p:sp>
            <p:nvSpPr>
              <p:cNvPr id="4539" name="Google Shape;4539;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75"/>
            <p:cNvGrpSpPr/>
            <p:nvPr/>
          </p:nvGrpSpPr>
          <p:grpSpPr>
            <a:xfrm>
              <a:off x="1768927" y="1165603"/>
              <a:ext cx="535225" cy="851367"/>
              <a:chOff x="1768927" y="1165603"/>
              <a:chExt cx="535225" cy="851367"/>
            </a:xfrm>
          </p:grpSpPr>
          <p:sp>
            <p:nvSpPr>
              <p:cNvPr id="4542" name="Google Shape;4542;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75"/>
            <p:cNvGrpSpPr/>
            <p:nvPr/>
          </p:nvGrpSpPr>
          <p:grpSpPr>
            <a:xfrm>
              <a:off x="1822449" y="1219125"/>
              <a:ext cx="428180" cy="718859"/>
              <a:chOff x="1822449" y="1219125"/>
              <a:chExt cx="428180" cy="718859"/>
            </a:xfrm>
          </p:grpSpPr>
          <p:sp>
            <p:nvSpPr>
              <p:cNvPr id="4545" name="Google Shape;4545;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5"/>
            <p:cNvGrpSpPr/>
            <p:nvPr/>
          </p:nvGrpSpPr>
          <p:grpSpPr>
            <a:xfrm>
              <a:off x="1875972" y="1272648"/>
              <a:ext cx="321135" cy="586939"/>
              <a:chOff x="1875972" y="1272648"/>
              <a:chExt cx="321135" cy="586939"/>
            </a:xfrm>
          </p:grpSpPr>
          <p:sp>
            <p:nvSpPr>
              <p:cNvPr id="4548" name="Google Shape;4548;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0" name="Google Shape;4550;p75"/>
          <p:cNvGrpSpPr/>
          <p:nvPr/>
        </p:nvGrpSpPr>
        <p:grpSpPr>
          <a:xfrm>
            <a:off x="7761578" y="3528028"/>
            <a:ext cx="293855" cy="644170"/>
            <a:chOff x="241025" y="3151575"/>
            <a:chExt cx="293855" cy="644170"/>
          </a:xfrm>
        </p:grpSpPr>
        <p:sp>
          <p:nvSpPr>
            <p:cNvPr id="4551" name="Google Shape;4551;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5"/>
          <p:cNvGrpSpPr/>
          <p:nvPr/>
        </p:nvGrpSpPr>
        <p:grpSpPr>
          <a:xfrm>
            <a:off x="709562" y="2728028"/>
            <a:ext cx="1779649" cy="591620"/>
            <a:chOff x="246070" y="1983375"/>
            <a:chExt cx="1855347" cy="616849"/>
          </a:xfrm>
        </p:grpSpPr>
        <p:sp>
          <p:nvSpPr>
            <p:cNvPr id="4554" name="Google Shape;4554;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75"/>
          <p:cNvGrpSpPr/>
          <p:nvPr/>
        </p:nvGrpSpPr>
        <p:grpSpPr>
          <a:xfrm>
            <a:off x="2320428" y="971307"/>
            <a:ext cx="711055" cy="745993"/>
            <a:chOff x="2496269" y="1171698"/>
            <a:chExt cx="761953" cy="799392"/>
          </a:xfrm>
        </p:grpSpPr>
        <p:grpSp>
          <p:nvGrpSpPr>
            <p:cNvPr id="4564" name="Google Shape;4564;p75"/>
            <p:cNvGrpSpPr/>
            <p:nvPr/>
          </p:nvGrpSpPr>
          <p:grpSpPr>
            <a:xfrm>
              <a:off x="2496269" y="1171698"/>
              <a:ext cx="761953" cy="723022"/>
              <a:chOff x="2496269" y="1171698"/>
              <a:chExt cx="761953" cy="723022"/>
            </a:xfrm>
          </p:grpSpPr>
          <p:sp>
            <p:nvSpPr>
              <p:cNvPr id="4565" name="Google Shape;4565;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7" name="Google Shape;4567;p75"/>
              <p:cNvGrpSpPr/>
              <p:nvPr/>
            </p:nvGrpSpPr>
            <p:grpSpPr>
              <a:xfrm>
                <a:off x="2496269" y="1171698"/>
                <a:ext cx="761953" cy="723022"/>
                <a:chOff x="2496269" y="1120652"/>
                <a:chExt cx="761953" cy="723022"/>
              </a:xfrm>
            </p:grpSpPr>
            <p:grpSp>
              <p:nvGrpSpPr>
                <p:cNvPr id="4568" name="Google Shape;4568;p75"/>
                <p:cNvGrpSpPr/>
                <p:nvPr/>
              </p:nvGrpSpPr>
              <p:grpSpPr>
                <a:xfrm>
                  <a:off x="2496269" y="1120652"/>
                  <a:ext cx="761953" cy="723022"/>
                  <a:chOff x="2496269" y="1120652"/>
                  <a:chExt cx="761953" cy="723022"/>
                </a:xfrm>
              </p:grpSpPr>
              <p:grpSp>
                <p:nvGrpSpPr>
                  <p:cNvPr id="4569" name="Google Shape;4569;p75"/>
                  <p:cNvGrpSpPr/>
                  <p:nvPr/>
                </p:nvGrpSpPr>
                <p:grpSpPr>
                  <a:xfrm>
                    <a:off x="2496269" y="1304589"/>
                    <a:ext cx="407089" cy="305057"/>
                    <a:chOff x="2496269" y="1304589"/>
                    <a:chExt cx="407089" cy="305057"/>
                  </a:xfrm>
                </p:grpSpPr>
                <p:sp>
                  <p:nvSpPr>
                    <p:cNvPr id="4570" name="Google Shape;4570;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75"/>
                  <p:cNvGrpSpPr/>
                  <p:nvPr/>
                </p:nvGrpSpPr>
                <p:grpSpPr>
                  <a:xfrm>
                    <a:off x="2586468" y="1493376"/>
                    <a:ext cx="358850" cy="349656"/>
                    <a:chOff x="2586468" y="1493376"/>
                    <a:chExt cx="358850" cy="349656"/>
                  </a:xfrm>
                </p:grpSpPr>
                <p:sp>
                  <p:nvSpPr>
                    <p:cNvPr id="4573" name="Google Shape;4573;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75"/>
                  <p:cNvGrpSpPr/>
                  <p:nvPr/>
                </p:nvGrpSpPr>
                <p:grpSpPr>
                  <a:xfrm>
                    <a:off x="2807939" y="1494024"/>
                    <a:ext cx="358857" cy="349650"/>
                    <a:chOff x="2807939" y="1494024"/>
                    <a:chExt cx="358857" cy="349650"/>
                  </a:xfrm>
                </p:grpSpPr>
                <p:sp>
                  <p:nvSpPr>
                    <p:cNvPr id="4576" name="Google Shape;4576;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75"/>
                  <p:cNvGrpSpPr/>
                  <p:nvPr/>
                </p:nvGrpSpPr>
                <p:grpSpPr>
                  <a:xfrm>
                    <a:off x="2851133" y="1305635"/>
                    <a:ext cx="407089" cy="305057"/>
                    <a:chOff x="2851133" y="1305635"/>
                    <a:chExt cx="407089" cy="305057"/>
                  </a:xfrm>
                </p:grpSpPr>
                <p:sp>
                  <p:nvSpPr>
                    <p:cNvPr id="4579" name="Google Shape;4579;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75"/>
                  <p:cNvGrpSpPr/>
                  <p:nvPr/>
                </p:nvGrpSpPr>
                <p:grpSpPr>
                  <a:xfrm>
                    <a:off x="2727495" y="1120652"/>
                    <a:ext cx="300271" cy="396358"/>
                    <a:chOff x="2727495" y="1120652"/>
                    <a:chExt cx="300271" cy="396358"/>
                  </a:xfrm>
                </p:grpSpPr>
                <p:sp>
                  <p:nvSpPr>
                    <p:cNvPr id="4582" name="Google Shape;4582;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4" name="Google Shape;4584;p75"/>
                <p:cNvGrpSpPr/>
                <p:nvPr/>
              </p:nvGrpSpPr>
              <p:grpSpPr>
                <a:xfrm>
                  <a:off x="2722305" y="1350460"/>
                  <a:ext cx="308357" cy="308344"/>
                  <a:chOff x="2722305" y="1350460"/>
                  <a:chExt cx="308357" cy="308344"/>
                </a:xfrm>
              </p:grpSpPr>
              <p:sp>
                <p:nvSpPr>
                  <p:cNvPr id="4585" name="Google Shape;4585;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75"/>
                  <p:cNvGrpSpPr/>
                  <p:nvPr/>
                </p:nvGrpSpPr>
                <p:grpSpPr>
                  <a:xfrm>
                    <a:off x="2725064" y="1364529"/>
                    <a:ext cx="297954" cy="280182"/>
                    <a:chOff x="2725064" y="1364529"/>
                    <a:chExt cx="297954" cy="280182"/>
                  </a:xfrm>
                </p:grpSpPr>
                <p:sp>
                  <p:nvSpPr>
                    <p:cNvPr id="4587" name="Google Shape;4587;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92" name="Google Shape;4592;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75"/>
          <p:cNvGrpSpPr/>
          <p:nvPr/>
        </p:nvGrpSpPr>
        <p:grpSpPr>
          <a:xfrm>
            <a:off x="3909129" y="2727412"/>
            <a:ext cx="1569144" cy="591015"/>
            <a:chOff x="3820100" y="3023049"/>
            <a:chExt cx="1303926" cy="491162"/>
          </a:xfrm>
        </p:grpSpPr>
        <p:grpSp>
          <p:nvGrpSpPr>
            <p:cNvPr id="4598" name="Google Shape;4598;p75"/>
            <p:cNvGrpSpPr/>
            <p:nvPr/>
          </p:nvGrpSpPr>
          <p:grpSpPr>
            <a:xfrm>
              <a:off x="3820100" y="3023072"/>
              <a:ext cx="1303926" cy="491139"/>
              <a:chOff x="3820100" y="3023072"/>
              <a:chExt cx="1303926" cy="491139"/>
            </a:xfrm>
          </p:grpSpPr>
          <p:sp>
            <p:nvSpPr>
              <p:cNvPr id="4599" name="Google Shape;4599;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75"/>
            <p:cNvGrpSpPr/>
            <p:nvPr/>
          </p:nvGrpSpPr>
          <p:grpSpPr>
            <a:xfrm>
              <a:off x="4132439" y="3023645"/>
              <a:ext cx="393633" cy="177096"/>
              <a:chOff x="4132439" y="3023645"/>
              <a:chExt cx="393633" cy="177096"/>
            </a:xfrm>
          </p:grpSpPr>
          <p:sp>
            <p:nvSpPr>
              <p:cNvPr id="4602" name="Google Shape;4602;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5"/>
            <p:cNvGrpSpPr/>
            <p:nvPr/>
          </p:nvGrpSpPr>
          <p:grpSpPr>
            <a:xfrm>
              <a:off x="3921811" y="3023049"/>
              <a:ext cx="1002397" cy="388943"/>
              <a:chOff x="3921811" y="3023049"/>
              <a:chExt cx="1002397" cy="388943"/>
            </a:xfrm>
          </p:grpSpPr>
          <p:sp>
            <p:nvSpPr>
              <p:cNvPr id="4605" name="Google Shape;4605;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75"/>
            <p:cNvGrpSpPr/>
            <p:nvPr/>
          </p:nvGrpSpPr>
          <p:grpSpPr>
            <a:xfrm>
              <a:off x="4023645" y="3023049"/>
              <a:ext cx="683032" cy="286722"/>
              <a:chOff x="4023645" y="3023049"/>
              <a:chExt cx="683032" cy="286722"/>
            </a:xfrm>
          </p:grpSpPr>
          <p:sp>
            <p:nvSpPr>
              <p:cNvPr id="4608" name="Google Shape;4608;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0" name="Google Shape;4610;p75"/>
          <p:cNvGrpSpPr/>
          <p:nvPr/>
        </p:nvGrpSpPr>
        <p:grpSpPr>
          <a:xfrm>
            <a:off x="1541251" y="1854258"/>
            <a:ext cx="713522" cy="688025"/>
            <a:chOff x="1706078" y="2092648"/>
            <a:chExt cx="660913" cy="637296"/>
          </a:xfrm>
        </p:grpSpPr>
        <p:sp>
          <p:nvSpPr>
            <p:cNvPr id="4611" name="Google Shape;4611;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2" name="Google Shape;4612;p75"/>
            <p:cNvGrpSpPr/>
            <p:nvPr/>
          </p:nvGrpSpPr>
          <p:grpSpPr>
            <a:xfrm>
              <a:off x="1706078" y="2092648"/>
              <a:ext cx="660913" cy="575241"/>
              <a:chOff x="1706078" y="2092648"/>
              <a:chExt cx="660913" cy="575241"/>
            </a:xfrm>
          </p:grpSpPr>
          <p:sp>
            <p:nvSpPr>
              <p:cNvPr id="4613" name="Google Shape;4613;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6" name="Google Shape;4616;p75"/>
          <p:cNvGrpSpPr/>
          <p:nvPr/>
        </p:nvGrpSpPr>
        <p:grpSpPr>
          <a:xfrm>
            <a:off x="6303109" y="971806"/>
            <a:ext cx="1317459" cy="684168"/>
            <a:chOff x="238125" y="999450"/>
            <a:chExt cx="7140700" cy="3708225"/>
          </a:xfrm>
        </p:grpSpPr>
        <p:sp>
          <p:nvSpPr>
            <p:cNvPr id="4617" name="Google Shape;4617;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9" name="Shape 4629"/>
        <p:cNvGrpSpPr/>
        <p:nvPr/>
      </p:nvGrpSpPr>
      <p:grpSpPr>
        <a:xfrm>
          <a:off x="0" y="0"/>
          <a:ext cx="0" cy="0"/>
          <a:chOff x="0" y="0"/>
          <a:chExt cx="0" cy="0"/>
        </a:xfrm>
      </p:grpSpPr>
      <p:grpSp>
        <p:nvGrpSpPr>
          <p:cNvPr id="4630" name="Google Shape;4630;p76"/>
          <p:cNvGrpSpPr/>
          <p:nvPr/>
        </p:nvGrpSpPr>
        <p:grpSpPr>
          <a:xfrm>
            <a:off x="717027" y="967622"/>
            <a:ext cx="1636117" cy="1526144"/>
            <a:chOff x="729238" y="1179665"/>
            <a:chExt cx="1636117" cy="1526144"/>
          </a:xfrm>
        </p:grpSpPr>
        <p:grpSp>
          <p:nvGrpSpPr>
            <p:cNvPr id="4631" name="Google Shape;4631;p76"/>
            <p:cNvGrpSpPr/>
            <p:nvPr/>
          </p:nvGrpSpPr>
          <p:grpSpPr>
            <a:xfrm>
              <a:off x="729238" y="1179665"/>
              <a:ext cx="80700" cy="1526144"/>
              <a:chOff x="729238" y="1179665"/>
              <a:chExt cx="80700" cy="1526144"/>
            </a:xfrm>
          </p:grpSpPr>
          <p:sp>
            <p:nvSpPr>
              <p:cNvPr id="4632" name="Google Shape;4632;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76"/>
            <p:cNvGrpSpPr/>
            <p:nvPr/>
          </p:nvGrpSpPr>
          <p:grpSpPr>
            <a:xfrm>
              <a:off x="903098" y="1179665"/>
              <a:ext cx="80700" cy="1526144"/>
              <a:chOff x="903098" y="1179665"/>
              <a:chExt cx="80700" cy="1526144"/>
            </a:xfrm>
          </p:grpSpPr>
          <p:sp>
            <p:nvSpPr>
              <p:cNvPr id="4643" name="Google Shape;4643;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6"/>
            <p:cNvGrpSpPr/>
            <p:nvPr/>
          </p:nvGrpSpPr>
          <p:grpSpPr>
            <a:xfrm>
              <a:off x="1076958" y="1179665"/>
              <a:ext cx="80700" cy="1526144"/>
              <a:chOff x="1076958" y="1179665"/>
              <a:chExt cx="80700" cy="1526144"/>
            </a:xfrm>
          </p:grpSpPr>
          <p:sp>
            <p:nvSpPr>
              <p:cNvPr id="4654" name="Google Shape;4654;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76"/>
            <p:cNvGrpSpPr/>
            <p:nvPr/>
          </p:nvGrpSpPr>
          <p:grpSpPr>
            <a:xfrm>
              <a:off x="1247707" y="1179665"/>
              <a:ext cx="80700" cy="1526144"/>
              <a:chOff x="1247707" y="1179665"/>
              <a:chExt cx="80700" cy="1526144"/>
            </a:xfrm>
          </p:grpSpPr>
          <p:sp>
            <p:nvSpPr>
              <p:cNvPr id="4665" name="Google Shape;4665;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76"/>
            <p:cNvGrpSpPr/>
            <p:nvPr/>
          </p:nvGrpSpPr>
          <p:grpSpPr>
            <a:xfrm>
              <a:off x="1421567" y="1179665"/>
              <a:ext cx="80700" cy="1526144"/>
              <a:chOff x="1421567" y="1179665"/>
              <a:chExt cx="80700" cy="1526144"/>
            </a:xfrm>
          </p:grpSpPr>
          <p:sp>
            <p:nvSpPr>
              <p:cNvPr id="4676" name="Google Shape;4676;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6"/>
            <p:cNvGrpSpPr/>
            <p:nvPr/>
          </p:nvGrpSpPr>
          <p:grpSpPr>
            <a:xfrm>
              <a:off x="1592327" y="1179665"/>
              <a:ext cx="80700" cy="1526144"/>
              <a:chOff x="1592327" y="1179665"/>
              <a:chExt cx="80700" cy="1526144"/>
            </a:xfrm>
          </p:grpSpPr>
          <p:sp>
            <p:nvSpPr>
              <p:cNvPr id="4687" name="Google Shape;4687;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6"/>
            <p:cNvGrpSpPr/>
            <p:nvPr/>
          </p:nvGrpSpPr>
          <p:grpSpPr>
            <a:xfrm>
              <a:off x="1766187" y="1179665"/>
              <a:ext cx="80700" cy="1526144"/>
              <a:chOff x="1766187" y="1179665"/>
              <a:chExt cx="80700" cy="1526144"/>
            </a:xfrm>
          </p:grpSpPr>
          <p:sp>
            <p:nvSpPr>
              <p:cNvPr id="4698" name="Google Shape;4698;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6"/>
            <p:cNvGrpSpPr/>
            <p:nvPr/>
          </p:nvGrpSpPr>
          <p:grpSpPr>
            <a:xfrm>
              <a:off x="1936935" y="1179665"/>
              <a:ext cx="80700" cy="1526144"/>
              <a:chOff x="1936935" y="1179665"/>
              <a:chExt cx="80700" cy="1526144"/>
            </a:xfrm>
          </p:grpSpPr>
          <p:sp>
            <p:nvSpPr>
              <p:cNvPr id="4709" name="Google Shape;4709;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6"/>
            <p:cNvGrpSpPr/>
            <p:nvPr/>
          </p:nvGrpSpPr>
          <p:grpSpPr>
            <a:xfrm>
              <a:off x="2110795" y="1179665"/>
              <a:ext cx="80700" cy="1526144"/>
              <a:chOff x="2110795" y="1179665"/>
              <a:chExt cx="80700" cy="1526144"/>
            </a:xfrm>
          </p:grpSpPr>
          <p:sp>
            <p:nvSpPr>
              <p:cNvPr id="4720" name="Google Shape;4720;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76"/>
            <p:cNvGrpSpPr/>
            <p:nvPr/>
          </p:nvGrpSpPr>
          <p:grpSpPr>
            <a:xfrm>
              <a:off x="2284655" y="1179665"/>
              <a:ext cx="80700" cy="1526144"/>
              <a:chOff x="2284655" y="1179665"/>
              <a:chExt cx="80700" cy="1526144"/>
            </a:xfrm>
          </p:grpSpPr>
          <p:sp>
            <p:nvSpPr>
              <p:cNvPr id="4731" name="Google Shape;4731;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1" name="Google Shape;4741;p76"/>
          <p:cNvGrpSpPr/>
          <p:nvPr/>
        </p:nvGrpSpPr>
        <p:grpSpPr>
          <a:xfrm>
            <a:off x="2611693" y="986760"/>
            <a:ext cx="1364248" cy="1102133"/>
            <a:chOff x="2623904" y="1198803"/>
            <a:chExt cx="1364248" cy="1102133"/>
          </a:xfrm>
        </p:grpSpPr>
        <p:grpSp>
          <p:nvGrpSpPr>
            <p:cNvPr id="4742" name="Google Shape;4742;p76"/>
            <p:cNvGrpSpPr/>
            <p:nvPr/>
          </p:nvGrpSpPr>
          <p:grpSpPr>
            <a:xfrm>
              <a:off x="2623907" y="1198803"/>
              <a:ext cx="1364245" cy="273000"/>
              <a:chOff x="2623907" y="1198803"/>
              <a:chExt cx="1364245" cy="273000"/>
            </a:xfrm>
          </p:grpSpPr>
          <p:sp>
            <p:nvSpPr>
              <p:cNvPr id="4743" name="Google Shape;4743;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6"/>
            <p:cNvGrpSpPr/>
            <p:nvPr/>
          </p:nvGrpSpPr>
          <p:grpSpPr>
            <a:xfrm>
              <a:off x="2623904" y="1476964"/>
              <a:ext cx="1364245" cy="273000"/>
              <a:chOff x="2623904" y="1476964"/>
              <a:chExt cx="1364245" cy="273000"/>
            </a:xfrm>
          </p:grpSpPr>
          <p:sp>
            <p:nvSpPr>
              <p:cNvPr id="4749" name="Google Shape;4749;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6"/>
            <p:cNvGrpSpPr/>
            <p:nvPr/>
          </p:nvGrpSpPr>
          <p:grpSpPr>
            <a:xfrm>
              <a:off x="2623907" y="1749775"/>
              <a:ext cx="1364245" cy="273000"/>
              <a:chOff x="2623907" y="1749775"/>
              <a:chExt cx="1364245" cy="273000"/>
            </a:xfrm>
          </p:grpSpPr>
          <p:sp>
            <p:nvSpPr>
              <p:cNvPr id="4755" name="Google Shape;4755;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6"/>
            <p:cNvGrpSpPr/>
            <p:nvPr/>
          </p:nvGrpSpPr>
          <p:grpSpPr>
            <a:xfrm>
              <a:off x="2623904" y="2027936"/>
              <a:ext cx="1364245" cy="273000"/>
              <a:chOff x="2623904" y="2027936"/>
              <a:chExt cx="1364245" cy="273000"/>
            </a:xfrm>
          </p:grpSpPr>
          <p:sp>
            <p:nvSpPr>
              <p:cNvPr id="4761" name="Google Shape;4761;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6" name="Google Shape;4766;p76"/>
          <p:cNvGrpSpPr/>
          <p:nvPr/>
        </p:nvGrpSpPr>
        <p:grpSpPr>
          <a:xfrm>
            <a:off x="2601154" y="2445833"/>
            <a:ext cx="1387541" cy="159124"/>
            <a:chOff x="3200660" y="2180272"/>
            <a:chExt cx="2563824" cy="378237"/>
          </a:xfrm>
        </p:grpSpPr>
        <p:sp>
          <p:nvSpPr>
            <p:cNvPr id="4767" name="Google Shape;4767;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76"/>
          <p:cNvGrpSpPr/>
          <p:nvPr/>
        </p:nvGrpSpPr>
        <p:grpSpPr>
          <a:xfrm>
            <a:off x="2597679" y="2723597"/>
            <a:ext cx="1390502" cy="159625"/>
            <a:chOff x="3530150" y="2790075"/>
            <a:chExt cx="1962600" cy="225300"/>
          </a:xfrm>
        </p:grpSpPr>
        <p:sp>
          <p:nvSpPr>
            <p:cNvPr id="4786" name="Google Shape;4786;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6"/>
          <p:cNvGrpSpPr/>
          <p:nvPr/>
        </p:nvGrpSpPr>
        <p:grpSpPr>
          <a:xfrm>
            <a:off x="2597736" y="3001862"/>
            <a:ext cx="1411629" cy="154175"/>
            <a:chOff x="3558802" y="4011244"/>
            <a:chExt cx="1866000" cy="111600"/>
          </a:xfrm>
        </p:grpSpPr>
        <p:sp>
          <p:nvSpPr>
            <p:cNvPr id="4789" name="Google Shape;4789;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6"/>
          <p:cNvGrpSpPr/>
          <p:nvPr/>
        </p:nvGrpSpPr>
        <p:grpSpPr>
          <a:xfrm>
            <a:off x="2598024" y="2207432"/>
            <a:ext cx="1383503" cy="119761"/>
            <a:chOff x="3465975" y="2270258"/>
            <a:chExt cx="1986364" cy="171947"/>
          </a:xfrm>
        </p:grpSpPr>
        <p:sp>
          <p:nvSpPr>
            <p:cNvPr id="4792" name="Google Shape;4792;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76"/>
          <p:cNvGrpSpPr/>
          <p:nvPr/>
        </p:nvGrpSpPr>
        <p:grpSpPr>
          <a:xfrm>
            <a:off x="2609031" y="3571205"/>
            <a:ext cx="1369531" cy="195460"/>
            <a:chOff x="723300" y="4253549"/>
            <a:chExt cx="2276482" cy="324900"/>
          </a:xfrm>
        </p:grpSpPr>
        <p:sp>
          <p:nvSpPr>
            <p:cNvPr id="4801" name="Google Shape;4801;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6"/>
          <p:cNvGrpSpPr/>
          <p:nvPr/>
        </p:nvGrpSpPr>
        <p:grpSpPr>
          <a:xfrm>
            <a:off x="2598592" y="3272446"/>
            <a:ext cx="1389066" cy="180119"/>
            <a:chOff x="705948" y="3788465"/>
            <a:chExt cx="2308953" cy="299400"/>
          </a:xfrm>
        </p:grpSpPr>
        <p:sp>
          <p:nvSpPr>
            <p:cNvPr id="4807" name="Google Shape;4807;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6"/>
          <p:cNvGrpSpPr/>
          <p:nvPr/>
        </p:nvGrpSpPr>
        <p:grpSpPr>
          <a:xfrm>
            <a:off x="4195583" y="1876400"/>
            <a:ext cx="1433821" cy="191501"/>
            <a:chOff x="4273350" y="2088443"/>
            <a:chExt cx="1433821" cy="191501"/>
          </a:xfrm>
        </p:grpSpPr>
        <p:grpSp>
          <p:nvGrpSpPr>
            <p:cNvPr id="4813" name="Google Shape;4813;p76"/>
            <p:cNvGrpSpPr/>
            <p:nvPr/>
          </p:nvGrpSpPr>
          <p:grpSpPr>
            <a:xfrm>
              <a:off x="4273350" y="2088443"/>
              <a:ext cx="1433821" cy="0"/>
              <a:chOff x="5224975" y="2962250"/>
              <a:chExt cx="1544400" cy="0"/>
            </a:xfrm>
          </p:grpSpPr>
          <p:cxnSp>
            <p:nvCxnSpPr>
              <p:cNvPr id="4814" name="Google Shape;4814;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15" name="Google Shape;4815;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816" name="Google Shape;4816;p76"/>
            <p:cNvGrpSpPr/>
            <p:nvPr/>
          </p:nvGrpSpPr>
          <p:grpSpPr>
            <a:xfrm>
              <a:off x="4273350" y="2279944"/>
              <a:ext cx="1433821" cy="0"/>
              <a:chOff x="5224975" y="2962250"/>
              <a:chExt cx="1544400" cy="0"/>
            </a:xfrm>
          </p:grpSpPr>
          <p:cxnSp>
            <p:nvCxnSpPr>
              <p:cNvPr id="4817" name="Google Shape;4817;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818" name="Google Shape;4818;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819" name="Google Shape;4819;p76"/>
          <p:cNvGrpSpPr/>
          <p:nvPr/>
        </p:nvGrpSpPr>
        <p:grpSpPr>
          <a:xfrm>
            <a:off x="2646529" y="3885304"/>
            <a:ext cx="1304609" cy="294074"/>
            <a:chOff x="2658741" y="4097347"/>
            <a:chExt cx="1304609" cy="294074"/>
          </a:xfrm>
        </p:grpSpPr>
        <p:grpSp>
          <p:nvGrpSpPr>
            <p:cNvPr id="4820" name="Google Shape;4820;p76"/>
            <p:cNvGrpSpPr/>
            <p:nvPr/>
          </p:nvGrpSpPr>
          <p:grpSpPr>
            <a:xfrm>
              <a:off x="2658741" y="4097347"/>
              <a:ext cx="118572" cy="294074"/>
              <a:chOff x="3343310" y="4475555"/>
              <a:chExt cx="127717" cy="316753"/>
            </a:xfrm>
          </p:grpSpPr>
          <p:sp>
            <p:nvSpPr>
              <p:cNvPr id="4821" name="Google Shape;4821;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6"/>
            <p:cNvGrpSpPr/>
            <p:nvPr/>
          </p:nvGrpSpPr>
          <p:grpSpPr>
            <a:xfrm>
              <a:off x="3815519" y="4098388"/>
              <a:ext cx="147831" cy="291991"/>
              <a:chOff x="3527539" y="4476677"/>
              <a:chExt cx="159232" cy="314510"/>
            </a:xfrm>
          </p:grpSpPr>
          <p:sp>
            <p:nvSpPr>
              <p:cNvPr id="4824" name="Google Shape;4824;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6"/>
            <p:cNvGrpSpPr/>
            <p:nvPr/>
          </p:nvGrpSpPr>
          <p:grpSpPr>
            <a:xfrm>
              <a:off x="3511696" y="4098388"/>
              <a:ext cx="147831" cy="291991"/>
              <a:chOff x="3527539" y="4476677"/>
              <a:chExt cx="159232" cy="314510"/>
            </a:xfrm>
          </p:grpSpPr>
          <p:sp>
            <p:nvSpPr>
              <p:cNvPr id="4827" name="Google Shape;4827;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6"/>
            <p:cNvGrpSpPr/>
            <p:nvPr/>
          </p:nvGrpSpPr>
          <p:grpSpPr>
            <a:xfrm>
              <a:off x="3207874" y="4098388"/>
              <a:ext cx="147831" cy="291991"/>
              <a:chOff x="3527539" y="4476677"/>
              <a:chExt cx="159232" cy="314510"/>
            </a:xfrm>
          </p:grpSpPr>
          <p:sp>
            <p:nvSpPr>
              <p:cNvPr id="4830" name="Google Shape;4830;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6"/>
            <p:cNvGrpSpPr/>
            <p:nvPr/>
          </p:nvGrpSpPr>
          <p:grpSpPr>
            <a:xfrm>
              <a:off x="2933305" y="4097347"/>
              <a:ext cx="118572" cy="294074"/>
              <a:chOff x="3343310" y="4475555"/>
              <a:chExt cx="127717" cy="316753"/>
            </a:xfrm>
          </p:grpSpPr>
          <p:sp>
            <p:nvSpPr>
              <p:cNvPr id="4833" name="Google Shape;4833;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5" name="Google Shape;4835;p76"/>
          <p:cNvGrpSpPr/>
          <p:nvPr/>
        </p:nvGrpSpPr>
        <p:grpSpPr>
          <a:xfrm>
            <a:off x="4197138" y="963998"/>
            <a:ext cx="1430711" cy="751237"/>
            <a:chOff x="5159450" y="1919950"/>
            <a:chExt cx="1541050" cy="862500"/>
          </a:xfrm>
        </p:grpSpPr>
        <p:sp>
          <p:nvSpPr>
            <p:cNvPr id="4836" name="Google Shape;4836;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837" name="Google Shape;4837;p76"/>
            <p:cNvGrpSpPr/>
            <p:nvPr/>
          </p:nvGrpSpPr>
          <p:grpSpPr>
            <a:xfrm>
              <a:off x="5159450" y="1919950"/>
              <a:ext cx="1541050" cy="862500"/>
              <a:chOff x="5159450" y="1919950"/>
              <a:chExt cx="1541050" cy="862500"/>
            </a:xfrm>
          </p:grpSpPr>
          <p:cxnSp>
            <p:nvCxnSpPr>
              <p:cNvPr id="4838" name="Google Shape;4838;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839" name="Google Shape;4839;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840" name="Google Shape;4840;p76"/>
          <p:cNvGrpSpPr/>
          <p:nvPr/>
        </p:nvGrpSpPr>
        <p:grpSpPr>
          <a:xfrm>
            <a:off x="4245275" y="2227768"/>
            <a:ext cx="1334436" cy="967914"/>
            <a:chOff x="4294923" y="2439811"/>
            <a:chExt cx="1334436" cy="967914"/>
          </a:xfrm>
        </p:grpSpPr>
        <p:grpSp>
          <p:nvGrpSpPr>
            <p:cNvPr id="4841" name="Google Shape;4841;p76"/>
            <p:cNvGrpSpPr/>
            <p:nvPr/>
          </p:nvGrpSpPr>
          <p:grpSpPr>
            <a:xfrm>
              <a:off x="4960455" y="2469658"/>
              <a:ext cx="668904" cy="885524"/>
              <a:chOff x="4960455" y="2469658"/>
              <a:chExt cx="668904" cy="885524"/>
            </a:xfrm>
          </p:grpSpPr>
          <p:sp>
            <p:nvSpPr>
              <p:cNvPr id="4842" name="Google Shape;4842;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6"/>
            <p:cNvGrpSpPr/>
            <p:nvPr/>
          </p:nvGrpSpPr>
          <p:grpSpPr>
            <a:xfrm>
              <a:off x="4294923" y="2469658"/>
              <a:ext cx="668951" cy="885524"/>
              <a:chOff x="4294923" y="2469658"/>
              <a:chExt cx="668951" cy="885524"/>
            </a:xfrm>
          </p:grpSpPr>
          <p:sp>
            <p:nvSpPr>
              <p:cNvPr id="4849" name="Google Shape;4849;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5" name="Google Shape;4855;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6"/>
          <p:cNvGrpSpPr/>
          <p:nvPr/>
        </p:nvGrpSpPr>
        <p:grpSpPr>
          <a:xfrm>
            <a:off x="4231478" y="3282213"/>
            <a:ext cx="1430949" cy="897289"/>
            <a:chOff x="4351371" y="3547942"/>
            <a:chExt cx="1345130" cy="843475"/>
          </a:xfrm>
        </p:grpSpPr>
        <p:grpSp>
          <p:nvGrpSpPr>
            <p:cNvPr id="4857" name="Google Shape;4857;p76"/>
            <p:cNvGrpSpPr/>
            <p:nvPr/>
          </p:nvGrpSpPr>
          <p:grpSpPr>
            <a:xfrm>
              <a:off x="4351371" y="4209917"/>
              <a:ext cx="1345130" cy="181500"/>
              <a:chOff x="4351371" y="4209917"/>
              <a:chExt cx="1345130" cy="181500"/>
            </a:xfrm>
          </p:grpSpPr>
          <p:sp>
            <p:nvSpPr>
              <p:cNvPr id="4858" name="Google Shape;4858;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9" name="Google Shape;4859;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860" name="Google Shape;4860;p76"/>
            <p:cNvGrpSpPr/>
            <p:nvPr/>
          </p:nvGrpSpPr>
          <p:grpSpPr>
            <a:xfrm>
              <a:off x="4403010" y="3985221"/>
              <a:ext cx="1109518" cy="181500"/>
              <a:chOff x="4403010" y="3985221"/>
              <a:chExt cx="1109518" cy="181500"/>
            </a:xfrm>
          </p:grpSpPr>
          <p:sp>
            <p:nvSpPr>
              <p:cNvPr id="4861" name="Google Shape;4861;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2" name="Google Shape;4862;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863" name="Google Shape;4863;p76"/>
            <p:cNvGrpSpPr/>
            <p:nvPr/>
          </p:nvGrpSpPr>
          <p:grpSpPr>
            <a:xfrm>
              <a:off x="4618704" y="3766582"/>
              <a:ext cx="807858" cy="181500"/>
              <a:chOff x="4618704" y="3766582"/>
              <a:chExt cx="807858" cy="181500"/>
            </a:xfrm>
          </p:grpSpPr>
          <p:sp>
            <p:nvSpPr>
              <p:cNvPr id="4864" name="Google Shape;4864;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5" name="Google Shape;4865;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866" name="Google Shape;4866;p76"/>
            <p:cNvGrpSpPr/>
            <p:nvPr/>
          </p:nvGrpSpPr>
          <p:grpSpPr>
            <a:xfrm>
              <a:off x="4735238" y="3547942"/>
              <a:ext cx="462839" cy="181500"/>
              <a:chOff x="4735238" y="3547942"/>
              <a:chExt cx="462839" cy="181500"/>
            </a:xfrm>
          </p:grpSpPr>
          <p:sp>
            <p:nvSpPr>
              <p:cNvPr id="4867" name="Google Shape;4867;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8" name="Google Shape;4868;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69" name="Google Shape;4869;p76"/>
          <p:cNvGrpSpPr/>
          <p:nvPr/>
        </p:nvGrpSpPr>
        <p:grpSpPr>
          <a:xfrm>
            <a:off x="7407836" y="2217537"/>
            <a:ext cx="1020955" cy="928853"/>
            <a:chOff x="926675" y="238125"/>
            <a:chExt cx="5755100" cy="5232975"/>
          </a:xfrm>
        </p:grpSpPr>
        <p:sp>
          <p:nvSpPr>
            <p:cNvPr id="4870" name="Google Shape;4870;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6"/>
          <p:cNvGrpSpPr/>
          <p:nvPr/>
        </p:nvGrpSpPr>
        <p:grpSpPr>
          <a:xfrm>
            <a:off x="715210" y="2616272"/>
            <a:ext cx="1695374" cy="1560837"/>
            <a:chOff x="727421" y="2828315"/>
            <a:chExt cx="1695374" cy="1560837"/>
          </a:xfrm>
        </p:grpSpPr>
        <p:grpSp>
          <p:nvGrpSpPr>
            <p:cNvPr id="4875" name="Google Shape;4875;p76"/>
            <p:cNvGrpSpPr/>
            <p:nvPr/>
          </p:nvGrpSpPr>
          <p:grpSpPr>
            <a:xfrm>
              <a:off x="727421" y="2828315"/>
              <a:ext cx="1695374" cy="1560837"/>
              <a:chOff x="734799" y="2782450"/>
              <a:chExt cx="1571100" cy="1577400"/>
            </a:xfrm>
          </p:grpSpPr>
          <p:cxnSp>
            <p:nvCxnSpPr>
              <p:cNvPr id="4876" name="Google Shape;4876;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877" name="Google Shape;4877;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878" name="Google Shape;4878;p76"/>
            <p:cNvGrpSpPr/>
            <p:nvPr/>
          </p:nvGrpSpPr>
          <p:grpSpPr>
            <a:xfrm>
              <a:off x="819108" y="2882501"/>
              <a:ext cx="1556791" cy="1426186"/>
              <a:chOff x="819108" y="2882501"/>
              <a:chExt cx="1556791" cy="1426186"/>
            </a:xfrm>
          </p:grpSpPr>
          <p:grpSp>
            <p:nvGrpSpPr>
              <p:cNvPr id="4879" name="Google Shape;4879;p76"/>
              <p:cNvGrpSpPr/>
              <p:nvPr/>
            </p:nvGrpSpPr>
            <p:grpSpPr>
              <a:xfrm>
                <a:off x="819108" y="2882501"/>
                <a:ext cx="103104" cy="1426186"/>
                <a:chOff x="4674013" y="3100904"/>
                <a:chExt cx="122758" cy="1698043"/>
              </a:xfrm>
            </p:grpSpPr>
            <p:sp>
              <p:nvSpPr>
                <p:cNvPr id="4880" name="Google Shape;4880;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6"/>
              <p:cNvGrpSpPr/>
              <p:nvPr/>
            </p:nvGrpSpPr>
            <p:grpSpPr>
              <a:xfrm>
                <a:off x="1062475" y="2882501"/>
                <a:ext cx="103104" cy="1426186"/>
                <a:chOff x="4940438" y="3100904"/>
                <a:chExt cx="122758" cy="1698043"/>
              </a:xfrm>
            </p:grpSpPr>
            <p:sp>
              <p:nvSpPr>
                <p:cNvPr id="4888" name="Google Shape;4888;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76"/>
              <p:cNvGrpSpPr/>
              <p:nvPr/>
            </p:nvGrpSpPr>
            <p:grpSpPr>
              <a:xfrm>
                <a:off x="1299324" y="2882501"/>
                <a:ext cx="103104" cy="1426186"/>
                <a:chOff x="5206863" y="3100904"/>
                <a:chExt cx="122758" cy="1698043"/>
              </a:xfrm>
            </p:grpSpPr>
            <p:sp>
              <p:nvSpPr>
                <p:cNvPr id="4896" name="Google Shape;4896;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6"/>
              <p:cNvGrpSpPr/>
              <p:nvPr/>
            </p:nvGrpSpPr>
            <p:grpSpPr>
              <a:xfrm>
                <a:off x="1786057" y="2882501"/>
                <a:ext cx="103104" cy="1426186"/>
                <a:chOff x="6006138" y="3143629"/>
                <a:chExt cx="122758" cy="1698043"/>
              </a:xfrm>
            </p:grpSpPr>
            <p:sp>
              <p:nvSpPr>
                <p:cNvPr id="4904" name="Google Shape;4904;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76"/>
              <p:cNvGrpSpPr/>
              <p:nvPr/>
            </p:nvGrpSpPr>
            <p:grpSpPr>
              <a:xfrm>
                <a:off x="2029422" y="2882501"/>
                <a:ext cx="103104" cy="1426186"/>
                <a:chOff x="6805413" y="3100904"/>
                <a:chExt cx="122758" cy="1698043"/>
              </a:xfrm>
            </p:grpSpPr>
            <p:sp>
              <p:nvSpPr>
                <p:cNvPr id="4912" name="Google Shape;4912;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6"/>
              <p:cNvGrpSpPr/>
              <p:nvPr/>
            </p:nvGrpSpPr>
            <p:grpSpPr>
              <a:xfrm>
                <a:off x="2272795" y="2882501"/>
                <a:ext cx="103104" cy="1426186"/>
                <a:chOff x="5206863" y="3100904"/>
                <a:chExt cx="122758" cy="1698043"/>
              </a:xfrm>
            </p:grpSpPr>
            <p:sp>
              <p:nvSpPr>
                <p:cNvPr id="4920" name="Google Shape;4920;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6"/>
              <p:cNvGrpSpPr/>
              <p:nvPr/>
            </p:nvGrpSpPr>
            <p:grpSpPr>
              <a:xfrm>
                <a:off x="1542694" y="2882501"/>
                <a:ext cx="103104" cy="1426186"/>
                <a:chOff x="6006138" y="3143629"/>
                <a:chExt cx="122758" cy="1698043"/>
              </a:xfrm>
            </p:grpSpPr>
            <p:sp>
              <p:nvSpPr>
                <p:cNvPr id="4928" name="Google Shape;4928;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5" name="Google Shape;4935;p76"/>
          <p:cNvGrpSpPr/>
          <p:nvPr/>
        </p:nvGrpSpPr>
        <p:grpSpPr>
          <a:xfrm>
            <a:off x="5671260" y="3305994"/>
            <a:ext cx="2749952" cy="870677"/>
            <a:chOff x="238125" y="1725700"/>
            <a:chExt cx="7139025" cy="2260325"/>
          </a:xfrm>
        </p:grpSpPr>
        <p:sp>
          <p:nvSpPr>
            <p:cNvPr id="4936" name="Google Shape;4936;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76"/>
          <p:cNvGrpSpPr/>
          <p:nvPr/>
        </p:nvGrpSpPr>
        <p:grpSpPr>
          <a:xfrm>
            <a:off x="5941424" y="2247740"/>
            <a:ext cx="1105452" cy="916747"/>
            <a:chOff x="5249100" y="1210600"/>
            <a:chExt cx="3502700" cy="2904775"/>
          </a:xfrm>
        </p:grpSpPr>
        <p:sp>
          <p:nvSpPr>
            <p:cNvPr id="4947" name="Google Shape;4947;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1" name="Google Shape;4951;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952" name="Google Shape;4952;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953" name="Google Shape;4953;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954" name="Google Shape;4954;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955" name="Google Shape;4955;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6"/>
          <p:cNvGrpSpPr/>
          <p:nvPr/>
        </p:nvGrpSpPr>
        <p:grpSpPr>
          <a:xfrm>
            <a:off x="7123972" y="967158"/>
            <a:ext cx="1304650" cy="1124856"/>
            <a:chOff x="7287122" y="1165658"/>
            <a:chExt cx="1219413" cy="1051365"/>
          </a:xfrm>
        </p:grpSpPr>
        <p:grpSp>
          <p:nvGrpSpPr>
            <p:cNvPr id="4957" name="Google Shape;4957;p76"/>
            <p:cNvGrpSpPr/>
            <p:nvPr/>
          </p:nvGrpSpPr>
          <p:grpSpPr>
            <a:xfrm>
              <a:off x="7287122" y="1969723"/>
              <a:ext cx="1219413" cy="247300"/>
              <a:chOff x="7287122" y="1969723"/>
              <a:chExt cx="1219413" cy="247300"/>
            </a:xfrm>
          </p:grpSpPr>
          <p:sp>
            <p:nvSpPr>
              <p:cNvPr id="4958" name="Google Shape;4958;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76"/>
              <p:cNvGrpSpPr/>
              <p:nvPr/>
            </p:nvGrpSpPr>
            <p:grpSpPr>
              <a:xfrm>
                <a:off x="7287122" y="2063892"/>
                <a:ext cx="1151753" cy="73428"/>
                <a:chOff x="7287122" y="2063892"/>
                <a:chExt cx="1151753" cy="73428"/>
              </a:xfrm>
            </p:grpSpPr>
            <p:sp>
              <p:nvSpPr>
                <p:cNvPr id="4960" name="Google Shape;4960;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1" name="Google Shape;4961;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962" name="Google Shape;4962;p76"/>
            <p:cNvGrpSpPr/>
            <p:nvPr/>
          </p:nvGrpSpPr>
          <p:grpSpPr>
            <a:xfrm>
              <a:off x="7287122" y="1712201"/>
              <a:ext cx="1219403" cy="246767"/>
              <a:chOff x="7287122" y="1712201"/>
              <a:chExt cx="1219403" cy="246767"/>
            </a:xfrm>
          </p:grpSpPr>
          <p:sp>
            <p:nvSpPr>
              <p:cNvPr id="4963" name="Google Shape;4963;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4" name="Google Shape;4964;p76"/>
              <p:cNvGrpSpPr/>
              <p:nvPr/>
            </p:nvGrpSpPr>
            <p:grpSpPr>
              <a:xfrm>
                <a:off x="7287122" y="1842861"/>
                <a:ext cx="1005303" cy="73419"/>
                <a:chOff x="7287122" y="1842861"/>
                <a:chExt cx="1005303" cy="73419"/>
              </a:xfrm>
            </p:grpSpPr>
            <p:sp>
              <p:nvSpPr>
                <p:cNvPr id="4965" name="Google Shape;4965;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967" name="Google Shape;4967;p76"/>
            <p:cNvGrpSpPr/>
            <p:nvPr/>
          </p:nvGrpSpPr>
          <p:grpSpPr>
            <a:xfrm>
              <a:off x="7287122" y="1447520"/>
              <a:ext cx="1219403" cy="286667"/>
              <a:chOff x="7287122" y="1447520"/>
              <a:chExt cx="1219403" cy="286667"/>
            </a:xfrm>
          </p:grpSpPr>
          <p:sp>
            <p:nvSpPr>
              <p:cNvPr id="4968" name="Google Shape;4968;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76"/>
              <p:cNvGrpSpPr/>
              <p:nvPr/>
            </p:nvGrpSpPr>
            <p:grpSpPr>
              <a:xfrm>
                <a:off x="7287122" y="1581977"/>
                <a:ext cx="852803" cy="73428"/>
                <a:chOff x="7287122" y="1581977"/>
                <a:chExt cx="852803" cy="73428"/>
              </a:xfrm>
            </p:grpSpPr>
            <p:sp>
              <p:nvSpPr>
                <p:cNvPr id="4970" name="Google Shape;4970;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1" name="Google Shape;4971;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972" name="Google Shape;4972;p76"/>
            <p:cNvGrpSpPr/>
            <p:nvPr/>
          </p:nvGrpSpPr>
          <p:grpSpPr>
            <a:xfrm>
              <a:off x="7287122" y="1165658"/>
              <a:ext cx="1219403" cy="344253"/>
              <a:chOff x="7287122" y="1165658"/>
              <a:chExt cx="1219403" cy="344253"/>
            </a:xfrm>
          </p:grpSpPr>
          <p:sp>
            <p:nvSpPr>
              <p:cNvPr id="4973" name="Google Shape;4973;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4" name="Google Shape;4974;p76"/>
              <p:cNvGrpSpPr/>
              <p:nvPr/>
            </p:nvGrpSpPr>
            <p:grpSpPr>
              <a:xfrm>
                <a:off x="7287122" y="1341025"/>
                <a:ext cx="695703" cy="73419"/>
                <a:chOff x="7287122" y="1341025"/>
                <a:chExt cx="695703" cy="73419"/>
              </a:xfrm>
            </p:grpSpPr>
            <p:sp>
              <p:nvSpPr>
                <p:cNvPr id="4975" name="Google Shape;4975;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6" name="Google Shape;4976;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977" name="Google Shape;4977;p76"/>
          <p:cNvGrpSpPr/>
          <p:nvPr/>
        </p:nvGrpSpPr>
        <p:grpSpPr>
          <a:xfrm>
            <a:off x="5790464" y="973181"/>
            <a:ext cx="1397729" cy="1098540"/>
            <a:chOff x="5900602" y="1193063"/>
            <a:chExt cx="1299851" cy="1021707"/>
          </a:xfrm>
        </p:grpSpPr>
        <p:grpSp>
          <p:nvGrpSpPr>
            <p:cNvPr id="4978" name="Google Shape;4978;p76"/>
            <p:cNvGrpSpPr/>
            <p:nvPr/>
          </p:nvGrpSpPr>
          <p:grpSpPr>
            <a:xfrm>
              <a:off x="6520337" y="1193063"/>
              <a:ext cx="341815" cy="799959"/>
              <a:chOff x="6520337" y="1193063"/>
              <a:chExt cx="341815" cy="799959"/>
            </a:xfrm>
          </p:grpSpPr>
          <p:grpSp>
            <p:nvGrpSpPr>
              <p:cNvPr id="4979" name="Google Shape;4979;p76"/>
              <p:cNvGrpSpPr/>
              <p:nvPr/>
            </p:nvGrpSpPr>
            <p:grpSpPr>
              <a:xfrm>
                <a:off x="6520337" y="1589527"/>
                <a:ext cx="213950" cy="403494"/>
                <a:chOff x="6520337" y="1589527"/>
                <a:chExt cx="213950" cy="403494"/>
              </a:xfrm>
            </p:grpSpPr>
            <p:sp>
              <p:nvSpPr>
                <p:cNvPr id="4980" name="Google Shape;4980;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6"/>
              <p:cNvGrpSpPr/>
              <p:nvPr/>
            </p:nvGrpSpPr>
            <p:grpSpPr>
              <a:xfrm>
                <a:off x="6577204" y="1193063"/>
                <a:ext cx="284947" cy="464512"/>
                <a:chOff x="6577204" y="1193063"/>
                <a:chExt cx="284947" cy="464512"/>
              </a:xfrm>
            </p:grpSpPr>
            <p:sp>
              <p:nvSpPr>
                <p:cNvPr id="4983" name="Google Shape;4983;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4" name="Google Shape;4984;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985" name="Google Shape;4985;p76"/>
            <p:cNvGrpSpPr/>
            <p:nvPr/>
          </p:nvGrpSpPr>
          <p:grpSpPr>
            <a:xfrm>
              <a:off x="6238903" y="1193063"/>
              <a:ext cx="300475" cy="900152"/>
              <a:chOff x="6238903" y="1193063"/>
              <a:chExt cx="300475" cy="900152"/>
            </a:xfrm>
          </p:grpSpPr>
          <p:grpSp>
            <p:nvGrpSpPr>
              <p:cNvPr id="4986" name="Google Shape;4986;p76"/>
              <p:cNvGrpSpPr/>
              <p:nvPr/>
            </p:nvGrpSpPr>
            <p:grpSpPr>
              <a:xfrm>
                <a:off x="6290865" y="1489315"/>
                <a:ext cx="248514" cy="603900"/>
                <a:chOff x="6290865" y="1489315"/>
                <a:chExt cx="248514" cy="603900"/>
              </a:xfrm>
            </p:grpSpPr>
            <p:sp>
              <p:nvSpPr>
                <p:cNvPr id="4987" name="Google Shape;4987;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6"/>
              <p:cNvGrpSpPr/>
              <p:nvPr/>
            </p:nvGrpSpPr>
            <p:grpSpPr>
              <a:xfrm>
                <a:off x="6238903" y="1193063"/>
                <a:ext cx="284947" cy="333087"/>
                <a:chOff x="6238903" y="1193063"/>
                <a:chExt cx="284947" cy="333087"/>
              </a:xfrm>
            </p:grpSpPr>
            <p:sp>
              <p:nvSpPr>
                <p:cNvPr id="4990" name="Google Shape;4990;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1" name="Google Shape;4991;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992" name="Google Shape;4992;p76"/>
            <p:cNvGrpSpPr/>
            <p:nvPr/>
          </p:nvGrpSpPr>
          <p:grpSpPr>
            <a:xfrm>
              <a:off x="5900602" y="1193063"/>
              <a:ext cx="444345" cy="1021707"/>
              <a:chOff x="5900602" y="1193063"/>
              <a:chExt cx="444345" cy="1021707"/>
            </a:xfrm>
          </p:grpSpPr>
          <p:grpSp>
            <p:nvGrpSpPr>
              <p:cNvPr id="4993" name="Google Shape;4993;p76"/>
              <p:cNvGrpSpPr/>
              <p:nvPr/>
            </p:nvGrpSpPr>
            <p:grpSpPr>
              <a:xfrm>
                <a:off x="6046501" y="1367785"/>
                <a:ext cx="298446" cy="846986"/>
                <a:chOff x="6046501" y="1367785"/>
                <a:chExt cx="298446" cy="846986"/>
              </a:xfrm>
            </p:grpSpPr>
            <p:sp>
              <p:nvSpPr>
                <p:cNvPr id="4994" name="Google Shape;4994;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6"/>
              <p:cNvGrpSpPr/>
              <p:nvPr/>
            </p:nvGrpSpPr>
            <p:grpSpPr>
              <a:xfrm>
                <a:off x="5900602" y="1193063"/>
                <a:ext cx="284947" cy="182312"/>
                <a:chOff x="5900602" y="1193063"/>
                <a:chExt cx="284947" cy="182312"/>
              </a:xfrm>
            </p:grpSpPr>
            <p:sp>
              <p:nvSpPr>
                <p:cNvPr id="4997" name="Google Shape;4997;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8" name="Google Shape;4998;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999" name="Google Shape;4999;p76"/>
            <p:cNvGrpSpPr/>
            <p:nvPr/>
          </p:nvGrpSpPr>
          <p:grpSpPr>
            <a:xfrm>
              <a:off x="6738300" y="1193063"/>
              <a:ext cx="462153" cy="707634"/>
              <a:chOff x="6738300" y="1193063"/>
              <a:chExt cx="462153" cy="707634"/>
            </a:xfrm>
          </p:grpSpPr>
          <p:grpSp>
            <p:nvGrpSpPr>
              <p:cNvPr id="5000" name="Google Shape;5000;p76"/>
              <p:cNvGrpSpPr/>
              <p:nvPr/>
            </p:nvGrpSpPr>
            <p:grpSpPr>
              <a:xfrm>
                <a:off x="6915505" y="1193063"/>
                <a:ext cx="284947" cy="597387"/>
                <a:chOff x="6915505" y="1193063"/>
                <a:chExt cx="284947" cy="597387"/>
              </a:xfrm>
            </p:grpSpPr>
            <p:sp>
              <p:nvSpPr>
                <p:cNvPr id="5001" name="Google Shape;5001;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2" name="Google Shape;5002;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003" name="Google Shape;5003;p76"/>
              <p:cNvGrpSpPr/>
              <p:nvPr/>
            </p:nvGrpSpPr>
            <p:grpSpPr>
              <a:xfrm>
                <a:off x="6738300" y="1684725"/>
                <a:ext cx="230066" cy="215971"/>
                <a:chOff x="6738300" y="1684725"/>
                <a:chExt cx="230066" cy="215971"/>
              </a:xfrm>
            </p:grpSpPr>
            <p:sp>
              <p:nvSpPr>
                <p:cNvPr id="5004" name="Google Shape;5004;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09" name="Shape 5009"/>
        <p:cNvGrpSpPr/>
        <p:nvPr/>
      </p:nvGrpSpPr>
      <p:grpSpPr>
        <a:xfrm>
          <a:off x="0" y="0"/>
          <a:ext cx="0" cy="0"/>
          <a:chOff x="0" y="0"/>
          <a:chExt cx="0" cy="0"/>
        </a:xfrm>
      </p:grpSpPr>
      <p:grpSp>
        <p:nvGrpSpPr>
          <p:cNvPr id="5010" name="Google Shape;5010;p77"/>
          <p:cNvGrpSpPr/>
          <p:nvPr/>
        </p:nvGrpSpPr>
        <p:grpSpPr>
          <a:xfrm>
            <a:off x="821785" y="2307635"/>
            <a:ext cx="339235" cy="298186"/>
            <a:chOff x="898875" y="244725"/>
            <a:chExt cx="481800" cy="423500"/>
          </a:xfrm>
        </p:grpSpPr>
        <p:sp>
          <p:nvSpPr>
            <p:cNvPr id="5011" name="Google Shape;5011;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77"/>
          <p:cNvGrpSpPr/>
          <p:nvPr/>
        </p:nvGrpSpPr>
        <p:grpSpPr>
          <a:xfrm>
            <a:off x="1260167" y="2287103"/>
            <a:ext cx="298169" cy="339253"/>
            <a:chOff x="1529350" y="258825"/>
            <a:chExt cx="423475" cy="481825"/>
          </a:xfrm>
        </p:grpSpPr>
        <p:sp>
          <p:nvSpPr>
            <p:cNvPr id="5018" name="Google Shape;5018;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0" name="Google Shape;5020;p77"/>
          <p:cNvGrpSpPr/>
          <p:nvPr/>
        </p:nvGrpSpPr>
        <p:grpSpPr>
          <a:xfrm>
            <a:off x="1653142" y="2367273"/>
            <a:ext cx="340890" cy="178912"/>
            <a:chOff x="2084325" y="363300"/>
            <a:chExt cx="484150" cy="254100"/>
          </a:xfrm>
        </p:grpSpPr>
        <p:sp>
          <p:nvSpPr>
            <p:cNvPr id="5021" name="Google Shape;5021;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77"/>
          <p:cNvGrpSpPr/>
          <p:nvPr/>
        </p:nvGrpSpPr>
        <p:grpSpPr>
          <a:xfrm>
            <a:off x="2102437" y="2287102"/>
            <a:ext cx="298169" cy="339253"/>
            <a:chOff x="2707500" y="249400"/>
            <a:chExt cx="423475" cy="481825"/>
          </a:xfrm>
        </p:grpSpPr>
        <p:sp>
          <p:nvSpPr>
            <p:cNvPr id="5024" name="Google Shape;5024;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6" name="Google Shape;5026;p77"/>
          <p:cNvGrpSpPr/>
          <p:nvPr/>
        </p:nvGrpSpPr>
        <p:grpSpPr>
          <a:xfrm>
            <a:off x="2516052" y="2287428"/>
            <a:ext cx="305386" cy="338602"/>
            <a:chOff x="3300325" y="249875"/>
            <a:chExt cx="433725" cy="480900"/>
          </a:xfrm>
        </p:grpSpPr>
        <p:sp>
          <p:nvSpPr>
            <p:cNvPr id="5027" name="Google Shape;5027;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3" name="Google Shape;5033;p77"/>
          <p:cNvGrpSpPr/>
          <p:nvPr/>
        </p:nvGrpSpPr>
        <p:grpSpPr>
          <a:xfrm>
            <a:off x="2905137" y="2287349"/>
            <a:ext cx="352349" cy="338760"/>
            <a:chOff x="3854700" y="249750"/>
            <a:chExt cx="500425" cy="481125"/>
          </a:xfrm>
        </p:grpSpPr>
        <p:sp>
          <p:nvSpPr>
            <p:cNvPr id="5034" name="Google Shape;5034;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2" name="Google Shape;5042;p77"/>
          <p:cNvGrpSpPr/>
          <p:nvPr/>
        </p:nvGrpSpPr>
        <p:grpSpPr>
          <a:xfrm>
            <a:off x="3323126" y="2287349"/>
            <a:ext cx="352349" cy="338760"/>
            <a:chOff x="4447550" y="249750"/>
            <a:chExt cx="500425" cy="481125"/>
          </a:xfrm>
        </p:grpSpPr>
        <p:sp>
          <p:nvSpPr>
            <p:cNvPr id="5043" name="Google Shape;5043;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77"/>
          <p:cNvGrpSpPr/>
          <p:nvPr/>
        </p:nvGrpSpPr>
        <p:grpSpPr>
          <a:xfrm>
            <a:off x="3752328" y="2287102"/>
            <a:ext cx="339253" cy="339253"/>
            <a:chOff x="5049725" y="249400"/>
            <a:chExt cx="481825" cy="481825"/>
          </a:xfrm>
        </p:grpSpPr>
        <p:sp>
          <p:nvSpPr>
            <p:cNvPr id="5046" name="Google Shape;5046;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8" name="Google Shape;5048;p77"/>
          <p:cNvGrpSpPr/>
          <p:nvPr/>
        </p:nvGrpSpPr>
        <p:grpSpPr>
          <a:xfrm>
            <a:off x="4166269" y="2287102"/>
            <a:ext cx="339253" cy="339253"/>
            <a:chOff x="5660400" y="238125"/>
            <a:chExt cx="481825" cy="481825"/>
          </a:xfrm>
        </p:grpSpPr>
        <p:sp>
          <p:nvSpPr>
            <p:cNvPr id="5049" name="Google Shape;5049;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77"/>
          <p:cNvGrpSpPr/>
          <p:nvPr/>
        </p:nvGrpSpPr>
        <p:grpSpPr>
          <a:xfrm>
            <a:off x="4582955" y="2287102"/>
            <a:ext cx="339253" cy="339253"/>
            <a:chOff x="6235400" y="249400"/>
            <a:chExt cx="481825" cy="481825"/>
          </a:xfrm>
        </p:grpSpPr>
        <p:sp>
          <p:nvSpPr>
            <p:cNvPr id="5052" name="Google Shape;5052;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7" name="Google Shape;5057;p77"/>
          <p:cNvGrpSpPr/>
          <p:nvPr/>
        </p:nvGrpSpPr>
        <p:grpSpPr>
          <a:xfrm>
            <a:off x="821301" y="2731810"/>
            <a:ext cx="340204" cy="298116"/>
            <a:chOff x="899850" y="871450"/>
            <a:chExt cx="483175" cy="423400"/>
          </a:xfrm>
        </p:grpSpPr>
        <p:sp>
          <p:nvSpPr>
            <p:cNvPr id="5058" name="Google Shape;5058;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62" name="Google Shape;5062;p7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63" name="Google Shape;5063;p77"/>
          <p:cNvGrpSpPr/>
          <p:nvPr/>
        </p:nvGrpSpPr>
        <p:grpSpPr>
          <a:xfrm>
            <a:off x="1653301" y="2711232"/>
            <a:ext cx="340573" cy="339271"/>
            <a:chOff x="2085450" y="842250"/>
            <a:chExt cx="483700" cy="481850"/>
          </a:xfrm>
        </p:grpSpPr>
        <p:sp>
          <p:nvSpPr>
            <p:cNvPr id="5064" name="Google Shape;5064;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77"/>
          <p:cNvGrpSpPr/>
          <p:nvPr/>
        </p:nvGrpSpPr>
        <p:grpSpPr>
          <a:xfrm>
            <a:off x="2081868" y="2711241"/>
            <a:ext cx="339306" cy="339253"/>
            <a:chOff x="2685825" y="840375"/>
            <a:chExt cx="481900" cy="481825"/>
          </a:xfrm>
        </p:grpSpPr>
        <p:sp>
          <p:nvSpPr>
            <p:cNvPr id="5068" name="Google Shape;5068;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0" name="Google Shape;5070;p77"/>
          <p:cNvGrpSpPr/>
          <p:nvPr/>
        </p:nvGrpSpPr>
        <p:grpSpPr>
          <a:xfrm>
            <a:off x="2493529" y="2710924"/>
            <a:ext cx="350431" cy="339887"/>
            <a:chOff x="3270675" y="841800"/>
            <a:chExt cx="497700" cy="482725"/>
          </a:xfrm>
        </p:grpSpPr>
        <p:sp>
          <p:nvSpPr>
            <p:cNvPr id="5071" name="Google Shape;5071;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4" name="Google Shape;5074;p7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5" name="Google Shape;5075;p77"/>
          <p:cNvGrpSpPr/>
          <p:nvPr/>
        </p:nvGrpSpPr>
        <p:grpSpPr>
          <a:xfrm>
            <a:off x="3329675" y="2731783"/>
            <a:ext cx="339253" cy="298169"/>
            <a:chOff x="4467200" y="877100"/>
            <a:chExt cx="481825" cy="423475"/>
          </a:xfrm>
        </p:grpSpPr>
        <p:sp>
          <p:nvSpPr>
            <p:cNvPr id="5076" name="Google Shape;5076;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0" name="Google Shape;5080;p77"/>
          <p:cNvGrpSpPr/>
          <p:nvPr/>
        </p:nvGrpSpPr>
        <p:grpSpPr>
          <a:xfrm>
            <a:off x="3744565" y="2711232"/>
            <a:ext cx="354778" cy="339271"/>
            <a:chOff x="5045500" y="842250"/>
            <a:chExt cx="503875" cy="481850"/>
          </a:xfrm>
        </p:grpSpPr>
        <p:sp>
          <p:nvSpPr>
            <p:cNvPr id="5081" name="Google Shape;5081;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77"/>
          <p:cNvGrpSpPr/>
          <p:nvPr/>
        </p:nvGrpSpPr>
        <p:grpSpPr>
          <a:xfrm>
            <a:off x="4167413" y="2737451"/>
            <a:ext cx="336965" cy="286833"/>
            <a:chOff x="5645200" y="879425"/>
            <a:chExt cx="478575" cy="407375"/>
          </a:xfrm>
        </p:grpSpPr>
        <p:sp>
          <p:nvSpPr>
            <p:cNvPr id="5084" name="Google Shape;5084;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0" name="Google Shape;5090;p77"/>
          <p:cNvGrpSpPr/>
          <p:nvPr/>
        </p:nvGrpSpPr>
        <p:grpSpPr>
          <a:xfrm>
            <a:off x="4603488" y="2711241"/>
            <a:ext cx="298186" cy="339253"/>
            <a:chOff x="6264525" y="842250"/>
            <a:chExt cx="423500" cy="481825"/>
          </a:xfrm>
        </p:grpSpPr>
        <p:sp>
          <p:nvSpPr>
            <p:cNvPr id="5091" name="Google Shape;5091;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77"/>
          <p:cNvGrpSpPr/>
          <p:nvPr/>
        </p:nvGrpSpPr>
        <p:grpSpPr>
          <a:xfrm>
            <a:off x="821776" y="3125895"/>
            <a:ext cx="339253" cy="339253"/>
            <a:chOff x="900750" y="1436075"/>
            <a:chExt cx="481825" cy="481825"/>
          </a:xfrm>
        </p:grpSpPr>
        <p:sp>
          <p:nvSpPr>
            <p:cNvPr id="5099" name="Google Shape;5099;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77"/>
          <p:cNvGrpSpPr/>
          <p:nvPr/>
        </p:nvGrpSpPr>
        <p:grpSpPr>
          <a:xfrm>
            <a:off x="1239624" y="3186183"/>
            <a:ext cx="339253" cy="218676"/>
            <a:chOff x="1492675" y="1520750"/>
            <a:chExt cx="481825" cy="310575"/>
          </a:xfrm>
        </p:grpSpPr>
        <p:sp>
          <p:nvSpPr>
            <p:cNvPr id="5104" name="Google Shape;5104;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6" name="Google Shape;5106;p77"/>
          <p:cNvGrpSpPr/>
          <p:nvPr/>
        </p:nvGrpSpPr>
        <p:grpSpPr>
          <a:xfrm>
            <a:off x="1647421" y="3125877"/>
            <a:ext cx="352332" cy="339288"/>
            <a:chOff x="2071000" y="1435025"/>
            <a:chExt cx="500400" cy="481875"/>
          </a:xfrm>
        </p:grpSpPr>
        <p:sp>
          <p:nvSpPr>
            <p:cNvPr id="5107" name="Google Shape;5107;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77"/>
          <p:cNvGrpSpPr/>
          <p:nvPr/>
        </p:nvGrpSpPr>
        <p:grpSpPr>
          <a:xfrm>
            <a:off x="2075584" y="3146709"/>
            <a:ext cx="351874" cy="297623"/>
            <a:chOff x="2678350" y="1464650"/>
            <a:chExt cx="499750" cy="422700"/>
          </a:xfrm>
        </p:grpSpPr>
        <p:sp>
          <p:nvSpPr>
            <p:cNvPr id="5111" name="Google Shape;5111;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4" name="Google Shape;5114;p77"/>
          <p:cNvGrpSpPr/>
          <p:nvPr/>
        </p:nvGrpSpPr>
        <p:grpSpPr>
          <a:xfrm>
            <a:off x="2499118" y="3125895"/>
            <a:ext cx="339253" cy="339253"/>
            <a:chOff x="3271200" y="1435075"/>
            <a:chExt cx="481825" cy="481825"/>
          </a:xfrm>
        </p:grpSpPr>
        <p:sp>
          <p:nvSpPr>
            <p:cNvPr id="5115" name="Google Shape;5115;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77"/>
          <p:cNvGrpSpPr/>
          <p:nvPr/>
        </p:nvGrpSpPr>
        <p:grpSpPr>
          <a:xfrm>
            <a:off x="2909591" y="3125877"/>
            <a:ext cx="343442" cy="339288"/>
            <a:chOff x="3858100" y="1435075"/>
            <a:chExt cx="487775" cy="481875"/>
          </a:xfrm>
        </p:grpSpPr>
        <p:sp>
          <p:nvSpPr>
            <p:cNvPr id="5118" name="Google Shape;5118;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3" name="Google Shape;5123;p77"/>
          <p:cNvGrpSpPr/>
          <p:nvPr/>
        </p:nvGrpSpPr>
        <p:grpSpPr>
          <a:xfrm>
            <a:off x="3329674" y="3125895"/>
            <a:ext cx="339253" cy="339253"/>
            <a:chOff x="4456875" y="1435075"/>
            <a:chExt cx="481825" cy="481825"/>
          </a:xfrm>
        </p:grpSpPr>
        <p:sp>
          <p:nvSpPr>
            <p:cNvPr id="5124" name="Google Shape;5124;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3" name="Google Shape;5143;p77"/>
          <p:cNvGrpSpPr/>
          <p:nvPr/>
        </p:nvGrpSpPr>
        <p:grpSpPr>
          <a:xfrm>
            <a:off x="3750665" y="3125886"/>
            <a:ext cx="342580" cy="339271"/>
            <a:chOff x="5049725" y="1435050"/>
            <a:chExt cx="486550" cy="481850"/>
          </a:xfrm>
        </p:grpSpPr>
        <p:sp>
          <p:nvSpPr>
            <p:cNvPr id="5144" name="Google Shape;5144;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77"/>
          <p:cNvGrpSpPr/>
          <p:nvPr/>
        </p:nvGrpSpPr>
        <p:grpSpPr>
          <a:xfrm>
            <a:off x="4166216" y="3125895"/>
            <a:ext cx="339359" cy="339253"/>
            <a:chOff x="5642475" y="1435075"/>
            <a:chExt cx="481975" cy="481825"/>
          </a:xfrm>
        </p:grpSpPr>
        <p:sp>
          <p:nvSpPr>
            <p:cNvPr id="5149" name="Google Shape;5149;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2" name="Google Shape;5152;p77"/>
          <p:cNvGrpSpPr/>
          <p:nvPr/>
        </p:nvGrpSpPr>
        <p:grpSpPr>
          <a:xfrm>
            <a:off x="4580702" y="3125886"/>
            <a:ext cx="343759" cy="339271"/>
            <a:chOff x="6232000" y="1435050"/>
            <a:chExt cx="488225" cy="481850"/>
          </a:xfrm>
        </p:grpSpPr>
        <p:sp>
          <p:nvSpPr>
            <p:cNvPr id="5153" name="Google Shape;5153;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77"/>
          <p:cNvGrpSpPr/>
          <p:nvPr/>
        </p:nvGrpSpPr>
        <p:grpSpPr>
          <a:xfrm>
            <a:off x="841438" y="3539545"/>
            <a:ext cx="299929" cy="337792"/>
            <a:chOff x="924450" y="2028975"/>
            <a:chExt cx="425975" cy="479750"/>
          </a:xfrm>
        </p:grpSpPr>
        <p:sp>
          <p:nvSpPr>
            <p:cNvPr id="5159" name="Google Shape;5159;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2" name="Google Shape;5162;p77"/>
          <p:cNvGrpSpPr/>
          <p:nvPr/>
        </p:nvGrpSpPr>
        <p:grpSpPr>
          <a:xfrm>
            <a:off x="1653934" y="3559347"/>
            <a:ext cx="339306" cy="298186"/>
            <a:chOff x="2085450" y="2057100"/>
            <a:chExt cx="481900" cy="423500"/>
          </a:xfrm>
        </p:grpSpPr>
        <p:sp>
          <p:nvSpPr>
            <p:cNvPr id="5163" name="Google Shape;5163;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6" name="Google Shape;5166;p77"/>
          <p:cNvGrpSpPr/>
          <p:nvPr/>
        </p:nvGrpSpPr>
        <p:grpSpPr>
          <a:xfrm>
            <a:off x="2081868" y="3582592"/>
            <a:ext cx="339306" cy="251698"/>
            <a:chOff x="2678275" y="2090100"/>
            <a:chExt cx="481900" cy="357475"/>
          </a:xfrm>
        </p:grpSpPr>
        <p:sp>
          <p:nvSpPr>
            <p:cNvPr id="5167" name="Google Shape;5167;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77"/>
          <p:cNvGrpSpPr/>
          <p:nvPr/>
        </p:nvGrpSpPr>
        <p:grpSpPr>
          <a:xfrm>
            <a:off x="2559072" y="3594790"/>
            <a:ext cx="219345" cy="227301"/>
            <a:chOff x="3357325" y="2093500"/>
            <a:chExt cx="311525" cy="322825"/>
          </a:xfrm>
        </p:grpSpPr>
        <p:sp>
          <p:nvSpPr>
            <p:cNvPr id="5173" name="Google Shape;5173;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6" name="Google Shape;5176;p7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7" name="Google Shape;5177;p77"/>
          <p:cNvGrpSpPr/>
          <p:nvPr/>
        </p:nvGrpSpPr>
        <p:grpSpPr>
          <a:xfrm>
            <a:off x="3353262" y="3538814"/>
            <a:ext cx="292078" cy="339253"/>
            <a:chOff x="4492800" y="2027925"/>
            <a:chExt cx="414825" cy="481825"/>
          </a:xfrm>
        </p:grpSpPr>
        <p:sp>
          <p:nvSpPr>
            <p:cNvPr id="5178" name="Google Shape;5178;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0" name="Google Shape;5180;p77"/>
          <p:cNvGrpSpPr/>
          <p:nvPr/>
        </p:nvGrpSpPr>
        <p:grpSpPr>
          <a:xfrm>
            <a:off x="3752354" y="3538805"/>
            <a:ext cx="339200" cy="339271"/>
            <a:chOff x="5049725" y="2027900"/>
            <a:chExt cx="481750" cy="481850"/>
          </a:xfrm>
        </p:grpSpPr>
        <p:sp>
          <p:nvSpPr>
            <p:cNvPr id="5181" name="Google Shape;5181;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9" name="Google Shape;5189;p77"/>
          <p:cNvGrpSpPr/>
          <p:nvPr/>
        </p:nvGrpSpPr>
        <p:grpSpPr>
          <a:xfrm>
            <a:off x="4225950" y="3538893"/>
            <a:ext cx="219890" cy="339095"/>
            <a:chOff x="5726350" y="2028150"/>
            <a:chExt cx="312300" cy="481600"/>
          </a:xfrm>
        </p:grpSpPr>
        <p:sp>
          <p:nvSpPr>
            <p:cNvPr id="5190" name="Google Shape;5190;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3" name="Google Shape;5193;p77"/>
          <p:cNvGrpSpPr/>
          <p:nvPr/>
        </p:nvGrpSpPr>
        <p:grpSpPr>
          <a:xfrm>
            <a:off x="4586141" y="3542000"/>
            <a:ext cx="332881" cy="332881"/>
            <a:chOff x="6239925" y="2032450"/>
            <a:chExt cx="472775" cy="472775"/>
          </a:xfrm>
        </p:grpSpPr>
        <p:sp>
          <p:nvSpPr>
            <p:cNvPr id="5194" name="Google Shape;5194;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77"/>
          <p:cNvGrpSpPr/>
          <p:nvPr/>
        </p:nvGrpSpPr>
        <p:grpSpPr>
          <a:xfrm>
            <a:off x="5035233" y="2364092"/>
            <a:ext cx="334641" cy="185425"/>
            <a:chOff x="903075" y="2730000"/>
            <a:chExt cx="475275" cy="263350"/>
          </a:xfrm>
        </p:grpSpPr>
        <p:sp>
          <p:nvSpPr>
            <p:cNvPr id="5197" name="Google Shape;5197;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0" name="Google Shape;5200;p77"/>
          <p:cNvGrpSpPr/>
          <p:nvPr/>
        </p:nvGrpSpPr>
        <p:grpSpPr>
          <a:xfrm>
            <a:off x="1239624" y="3538814"/>
            <a:ext cx="339253" cy="339253"/>
            <a:chOff x="1492675" y="2027925"/>
            <a:chExt cx="481825" cy="481825"/>
          </a:xfrm>
        </p:grpSpPr>
        <p:sp>
          <p:nvSpPr>
            <p:cNvPr id="5201" name="Google Shape;5201;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77"/>
          <p:cNvGrpSpPr/>
          <p:nvPr/>
        </p:nvGrpSpPr>
        <p:grpSpPr>
          <a:xfrm>
            <a:off x="5466000" y="2287178"/>
            <a:ext cx="339253" cy="339253"/>
            <a:chOff x="1492675" y="2620775"/>
            <a:chExt cx="481825" cy="481825"/>
          </a:xfrm>
        </p:grpSpPr>
        <p:sp>
          <p:nvSpPr>
            <p:cNvPr id="5207" name="Google Shape;5207;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09" name="Google Shape;5209;p7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0" name="Google Shape;5210;p77"/>
          <p:cNvGrpSpPr/>
          <p:nvPr/>
        </p:nvGrpSpPr>
        <p:grpSpPr>
          <a:xfrm>
            <a:off x="6289754" y="2303161"/>
            <a:ext cx="333585" cy="307287"/>
            <a:chOff x="2682350" y="2643425"/>
            <a:chExt cx="473775" cy="436425"/>
          </a:xfrm>
        </p:grpSpPr>
        <p:sp>
          <p:nvSpPr>
            <p:cNvPr id="5211" name="Google Shape;5211;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77"/>
          <p:cNvGrpSpPr/>
          <p:nvPr/>
        </p:nvGrpSpPr>
        <p:grpSpPr>
          <a:xfrm>
            <a:off x="6755243" y="2287178"/>
            <a:ext cx="238531" cy="339253"/>
            <a:chOff x="3342725" y="2620775"/>
            <a:chExt cx="338775" cy="481825"/>
          </a:xfrm>
        </p:grpSpPr>
        <p:sp>
          <p:nvSpPr>
            <p:cNvPr id="5219" name="Google Shape;5219;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2" name="Google Shape;5222;p77"/>
          <p:cNvGrpSpPr/>
          <p:nvPr/>
        </p:nvGrpSpPr>
        <p:grpSpPr>
          <a:xfrm>
            <a:off x="7148994" y="2287178"/>
            <a:ext cx="278296" cy="339253"/>
            <a:chOff x="3907325" y="2620775"/>
            <a:chExt cx="395250" cy="481825"/>
          </a:xfrm>
        </p:grpSpPr>
        <p:sp>
          <p:nvSpPr>
            <p:cNvPr id="5223" name="Google Shape;5223;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7" name="Google Shape;5227;p77"/>
          <p:cNvGrpSpPr/>
          <p:nvPr/>
        </p:nvGrpSpPr>
        <p:grpSpPr>
          <a:xfrm>
            <a:off x="7542181" y="2297783"/>
            <a:ext cx="339253" cy="318042"/>
            <a:chOff x="4456875" y="2635825"/>
            <a:chExt cx="481825" cy="451700"/>
          </a:xfrm>
        </p:grpSpPr>
        <p:sp>
          <p:nvSpPr>
            <p:cNvPr id="5228" name="Google Shape;5228;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4" name="Google Shape;5234;p77"/>
          <p:cNvGrpSpPr/>
          <p:nvPr/>
        </p:nvGrpSpPr>
        <p:grpSpPr>
          <a:xfrm>
            <a:off x="7967105" y="2297783"/>
            <a:ext cx="339253" cy="318042"/>
            <a:chOff x="5049725" y="2635825"/>
            <a:chExt cx="481825" cy="451700"/>
          </a:xfrm>
        </p:grpSpPr>
        <p:sp>
          <p:nvSpPr>
            <p:cNvPr id="5235" name="Google Shape;5235;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8" name="Google Shape;5238;p77"/>
          <p:cNvGrpSpPr/>
          <p:nvPr/>
        </p:nvGrpSpPr>
        <p:grpSpPr>
          <a:xfrm>
            <a:off x="2401355" y="3952243"/>
            <a:ext cx="338566" cy="338373"/>
            <a:chOff x="5643000" y="2621375"/>
            <a:chExt cx="480850" cy="480575"/>
          </a:xfrm>
        </p:grpSpPr>
        <p:sp>
          <p:nvSpPr>
            <p:cNvPr id="5239" name="Google Shape;5239;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6" name="Google Shape;5246;p77"/>
          <p:cNvGrpSpPr/>
          <p:nvPr/>
        </p:nvGrpSpPr>
        <p:grpSpPr>
          <a:xfrm>
            <a:off x="4171048" y="3951803"/>
            <a:ext cx="339359" cy="339253"/>
            <a:chOff x="6235250" y="2620775"/>
            <a:chExt cx="481975" cy="481825"/>
          </a:xfrm>
        </p:grpSpPr>
        <p:sp>
          <p:nvSpPr>
            <p:cNvPr id="5247" name="Google Shape;5247;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52" name="Google Shape;5252;p7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53" name="Google Shape;5253;p77"/>
          <p:cNvGrpSpPr/>
          <p:nvPr/>
        </p:nvGrpSpPr>
        <p:grpSpPr>
          <a:xfrm>
            <a:off x="5465078" y="2711317"/>
            <a:ext cx="341101" cy="339253"/>
            <a:chOff x="1535000" y="3223325"/>
            <a:chExt cx="484450" cy="481825"/>
          </a:xfrm>
        </p:grpSpPr>
        <p:sp>
          <p:nvSpPr>
            <p:cNvPr id="5254" name="Google Shape;5254;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77"/>
          <p:cNvGrpSpPr/>
          <p:nvPr/>
        </p:nvGrpSpPr>
        <p:grpSpPr>
          <a:xfrm>
            <a:off x="5872645" y="2746618"/>
            <a:ext cx="339253" cy="268649"/>
            <a:chOff x="2085525" y="3263750"/>
            <a:chExt cx="481825" cy="381550"/>
          </a:xfrm>
        </p:grpSpPr>
        <p:sp>
          <p:nvSpPr>
            <p:cNvPr id="5258" name="Google Shape;5258;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0" name="Google Shape;5260;p7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1" name="Google Shape;5261;p77"/>
          <p:cNvGrpSpPr/>
          <p:nvPr/>
        </p:nvGrpSpPr>
        <p:grpSpPr>
          <a:xfrm>
            <a:off x="6704407" y="2711308"/>
            <a:ext cx="340204" cy="339271"/>
            <a:chOff x="3270450" y="3213625"/>
            <a:chExt cx="483175" cy="481850"/>
          </a:xfrm>
        </p:grpSpPr>
        <p:sp>
          <p:nvSpPr>
            <p:cNvPr id="5262" name="Google Shape;5262;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4" name="Google Shape;5264;p77"/>
          <p:cNvGrpSpPr/>
          <p:nvPr/>
        </p:nvGrpSpPr>
        <p:grpSpPr>
          <a:xfrm>
            <a:off x="7203676" y="2711317"/>
            <a:ext cx="168931" cy="339253"/>
            <a:chOff x="3984950" y="3213600"/>
            <a:chExt cx="239925" cy="481825"/>
          </a:xfrm>
        </p:grpSpPr>
        <p:sp>
          <p:nvSpPr>
            <p:cNvPr id="5265" name="Google Shape;5265;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67" name="Google Shape;5267;p7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7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69" name="Google Shape;5269;p77"/>
          <p:cNvGrpSpPr/>
          <p:nvPr/>
        </p:nvGrpSpPr>
        <p:grpSpPr>
          <a:xfrm>
            <a:off x="1938873" y="3981487"/>
            <a:ext cx="355218" cy="279880"/>
            <a:chOff x="5629975" y="3255775"/>
            <a:chExt cx="504500" cy="397500"/>
          </a:xfrm>
        </p:grpSpPr>
        <p:sp>
          <p:nvSpPr>
            <p:cNvPr id="5270" name="Google Shape;5270;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77"/>
          <p:cNvGrpSpPr/>
          <p:nvPr/>
        </p:nvGrpSpPr>
        <p:grpSpPr>
          <a:xfrm>
            <a:off x="3723529" y="3981593"/>
            <a:ext cx="340256" cy="279669"/>
            <a:chOff x="6234950" y="3255925"/>
            <a:chExt cx="483250" cy="397200"/>
          </a:xfrm>
        </p:grpSpPr>
        <p:sp>
          <p:nvSpPr>
            <p:cNvPr id="5276" name="Google Shape;5276;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77"/>
          <p:cNvGrpSpPr/>
          <p:nvPr/>
        </p:nvGrpSpPr>
        <p:grpSpPr>
          <a:xfrm>
            <a:off x="5043532" y="3125970"/>
            <a:ext cx="318042" cy="339253"/>
            <a:chOff x="914900" y="3806450"/>
            <a:chExt cx="451700" cy="481825"/>
          </a:xfrm>
        </p:grpSpPr>
        <p:sp>
          <p:nvSpPr>
            <p:cNvPr id="5283" name="Google Shape;5283;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77"/>
          <p:cNvGrpSpPr/>
          <p:nvPr/>
        </p:nvGrpSpPr>
        <p:grpSpPr>
          <a:xfrm>
            <a:off x="5462454" y="3125785"/>
            <a:ext cx="346347" cy="339623"/>
            <a:chOff x="1490050" y="3805975"/>
            <a:chExt cx="491900" cy="482350"/>
          </a:xfrm>
        </p:grpSpPr>
        <p:sp>
          <p:nvSpPr>
            <p:cNvPr id="5289" name="Google Shape;5289;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77"/>
          <p:cNvGrpSpPr/>
          <p:nvPr/>
        </p:nvGrpSpPr>
        <p:grpSpPr>
          <a:xfrm>
            <a:off x="5886322" y="3125970"/>
            <a:ext cx="311899" cy="339253"/>
            <a:chOff x="2104275" y="3806450"/>
            <a:chExt cx="442975" cy="481825"/>
          </a:xfrm>
        </p:grpSpPr>
        <p:sp>
          <p:nvSpPr>
            <p:cNvPr id="5294" name="Google Shape;5294;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77"/>
          <p:cNvGrpSpPr/>
          <p:nvPr/>
        </p:nvGrpSpPr>
        <p:grpSpPr>
          <a:xfrm>
            <a:off x="6309839" y="3125970"/>
            <a:ext cx="293416" cy="339253"/>
            <a:chOff x="2710875" y="3806450"/>
            <a:chExt cx="416725" cy="481825"/>
          </a:xfrm>
        </p:grpSpPr>
        <p:sp>
          <p:nvSpPr>
            <p:cNvPr id="5297" name="Google Shape;5297;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9" name="Google Shape;5299;p77"/>
          <p:cNvGrpSpPr/>
          <p:nvPr/>
        </p:nvGrpSpPr>
        <p:grpSpPr>
          <a:xfrm>
            <a:off x="6704883" y="3166412"/>
            <a:ext cx="339253" cy="258369"/>
            <a:chOff x="3271200" y="3863875"/>
            <a:chExt cx="481825" cy="366950"/>
          </a:xfrm>
        </p:grpSpPr>
        <p:sp>
          <p:nvSpPr>
            <p:cNvPr id="5300" name="Google Shape;5300;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77"/>
          <p:cNvGrpSpPr/>
          <p:nvPr/>
        </p:nvGrpSpPr>
        <p:grpSpPr>
          <a:xfrm>
            <a:off x="7140377" y="3126199"/>
            <a:ext cx="295528" cy="338795"/>
            <a:chOff x="3895050" y="3806775"/>
            <a:chExt cx="419725" cy="481175"/>
          </a:xfrm>
        </p:grpSpPr>
        <p:sp>
          <p:nvSpPr>
            <p:cNvPr id="5303" name="Google Shape;5303;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77"/>
          <p:cNvGrpSpPr/>
          <p:nvPr/>
        </p:nvGrpSpPr>
        <p:grpSpPr>
          <a:xfrm>
            <a:off x="7543659" y="3125979"/>
            <a:ext cx="336296" cy="339235"/>
            <a:chOff x="4464775" y="3806475"/>
            <a:chExt cx="477625" cy="481800"/>
          </a:xfrm>
        </p:grpSpPr>
        <p:sp>
          <p:nvSpPr>
            <p:cNvPr id="5306" name="Google Shape;5306;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77"/>
          <p:cNvGrpSpPr/>
          <p:nvPr/>
        </p:nvGrpSpPr>
        <p:grpSpPr>
          <a:xfrm>
            <a:off x="7967105" y="3125970"/>
            <a:ext cx="339253" cy="339253"/>
            <a:chOff x="5049725" y="3806450"/>
            <a:chExt cx="481825" cy="481825"/>
          </a:xfrm>
        </p:grpSpPr>
        <p:sp>
          <p:nvSpPr>
            <p:cNvPr id="5313" name="Google Shape;5313;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6" name="Google Shape;5316;p77"/>
          <p:cNvGrpSpPr/>
          <p:nvPr/>
        </p:nvGrpSpPr>
        <p:grpSpPr>
          <a:xfrm>
            <a:off x="1492357" y="3951798"/>
            <a:ext cx="339253" cy="339253"/>
            <a:chOff x="5651375" y="3806450"/>
            <a:chExt cx="481825" cy="481825"/>
          </a:xfrm>
        </p:grpSpPr>
        <p:sp>
          <p:nvSpPr>
            <p:cNvPr id="5317" name="Google Shape;5317;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77"/>
          <p:cNvGrpSpPr/>
          <p:nvPr/>
        </p:nvGrpSpPr>
        <p:grpSpPr>
          <a:xfrm>
            <a:off x="3317763" y="3953787"/>
            <a:ext cx="298503" cy="335275"/>
            <a:chOff x="6264300" y="3809300"/>
            <a:chExt cx="423950" cy="476175"/>
          </a:xfrm>
        </p:grpSpPr>
        <p:sp>
          <p:nvSpPr>
            <p:cNvPr id="5322" name="Google Shape;5322;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77"/>
          <p:cNvGrpSpPr/>
          <p:nvPr/>
        </p:nvGrpSpPr>
        <p:grpSpPr>
          <a:xfrm>
            <a:off x="5032267" y="3538881"/>
            <a:ext cx="340573" cy="339271"/>
            <a:chOff x="898875" y="4399275"/>
            <a:chExt cx="483700" cy="481850"/>
          </a:xfrm>
        </p:grpSpPr>
        <p:sp>
          <p:nvSpPr>
            <p:cNvPr id="5326" name="Google Shape;5326;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7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77"/>
          <p:cNvGrpSpPr/>
          <p:nvPr/>
        </p:nvGrpSpPr>
        <p:grpSpPr>
          <a:xfrm>
            <a:off x="5466000" y="3554133"/>
            <a:ext cx="339253" cy="308765"/>
            <a:chOff x="1492675" y="4420975"/>
            <a:chExt cx="481825" cy="438525"/>
          </a:xfrm>
        </p:grpSpPr>
        <p:sp>
          <p:nvSpPr>
            <p:cNvPr id="5335" name="Google Shape;5335;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77"/>
          <p:cNvGrpSpPr/>
          <p:nvPr/>
        </p:nvGrpSpPr>
        <p:grpSpPr>
          <a:xfrm>
            <a:off x="5870982" y="3539558"/>
            <a:ext cx="342580" cy="337915"/>
            <a:chOff x="2084100" y="4400250"/>
            <a:chExt cx="486550" cy="479925"/>
          </a:xfrm>
        </p:grpSpPr>
        <p:sp>
          <p:nvSpPr>
            <p:cNvPr id="5341" name="Google Shape;5341;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7" name="Google Shape;5347;p77"/>
          <p:cNvGrpSpPr/>
          <p:nvPr/>
        </p:nvGrpSpPr>
        <p:grpSpPr>
          <a:xfrm>
            <a:off x="6307462" y="3538907"/>
            <a:ext cx="298169" cy="339218"/>
            <a:chOff x="2707950" y="4399325"/>
            <a:chExt cx="423475" cy="481775"/>
          </a:xfrm>
        </p:grpSpPr>
        <p:sp>
          <p:nvSpPr>
            <p:cNvPr id="5348" name="Google Shape;5348;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0" name="Google Shape;5360;p77"/>
          <p:cNvGrpSpPr/>
          <p:nvPr/>
        </p:nvGrpSpPr>
        <p:grpSpPr>
          <a:xfrm>
            <a:off x="6736981" y="3538881"/>
            <a:ext cx="275057" cy="339271"/>
            <a:chOff x="3330525" y="4399275"/>
            <a:chExt cx="390650" cy="481850"/>
          </a:xfrm>
        </p:grpSpPr>
        <p:sp>
          <p:nvSpPr>
            <p:cNvPr id="5361" name="Google Shape;5361;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8" name="Google Shape;5368;p77"/>
          <p:cNvGrpSpPr/>
          <p:nvPr/>
        </p:nvGrpSpPr>
        <p:grpSpPr>
          <a:xfrm>
            <a:off x="7161510" y="3538890"/>
            <a:ext cx="253265" cy="339253"/>
            <a:chOff x="3938800" y="4399275"/>
            <a:chExt cx="359700" cy="481825"/>
          </a:xfrm>
        </p:grpSpPr>
        <p:sp>
          <p:nvSpPr>
            <p:cNvPr id="5369" name="Google Shape;5369;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77"/>
          <p:cNvGrpSpPr/>
          <p:nvPr/>
        </p:nvGrpSpPr>
        <p:grpSpPr>
          <a:xfrm>
            <a:off x="7632288" y="3538890"/>
            <a:ext cx="159039" cy="339253"/>
            <a:chOff x="4584850" y="4399275"/>
            <a:chExt cx="225875" cy="481825"/>
          </a:xfrm>
        </p:grpSpPr>
        <p:sp>
          <p:nvSpPr>
            <p:cNvPr id="5375" name="Google Shape;5375;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7" name="Google Shape;5377;p7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8" name="Google Shape;5378;p77"/>
          <p:cNvGrpSpPr/>
          <p:nvPr/>
        </p:nvGrpSpPr>
        <p:grpSpPr>
          <a:xfrm>
            <a:off x="1045841" y="3951795"/>
            <a:ext cx="339253" cy="339253"/>
            <a:chOff x="5642550" y="4399275"/>
            <a:chExt cx="481825" cy="481825"/>
          </a:xfrm>
        </p:grpSpPr>
        <p:sp>
          <p:nvSpPr>
            <p:cNvPr id="5379" name="Google Shape;5379;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77"/>
          <p:cNvGrpSpPr/>
          <p:nvPr/>
        </p:nvGrpSpPr>
        <p:grpSpPr>
          <a:xfrm>
            <a:off x="2847184" y="3963703"/>
            <a:ext cx="363316" cy="315437"/>
            <a:chOff x="6218300" y="4416175"/>
            <a:chExt cx="516000" cy="448000"/>
          </a:xfrm>
        </p:grpSpPr>
        <p:sp>
          <p:nvSpPr>
            <p:cNvPr id="5382" name="Google Shape;5382;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5" name="Google Shape;5385;p77"/>
          <p:cNvGrpSpPr/>
          <p:nvPr/>
        </p:nvGrpSpPr>
        <p:grpSpPr>
          <a:xfrm>
            <a:off x="5957218" y="3951792"/>
            <a:ext cx="339253" cy="339253"/>
            <a:chOff x="899850" y="4992125"/>
            <a:chExt cx="481825" cy="481825"/>
          </a:xfrm>
        </p:grpSpPr>
        <p:sp>
          <p:nvSpPr>
            <p:cNvPr id="5386" name="Google Shape;5386;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77"/>
          <p:cNvGrpSpPr/>
          <p:nvPr/>
        </p:nvGrpSpPr>
        <p:grpSpPr>
          <a:xfrm>
            <a:off x="5510702" y="3951792"/>
            <a:ext cx="339253" cy="339253"/>
            <a:chOff x="1492675" y="4992125"/>
            <a:chExt cx="481825" cy="481825"/>
          </a:xfrm>
        </p:grpSpPr>
        <p:sp>
          <p:nvSpPr>
            <p:cNvPr id="5390" name="Google Shape;5390;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2" name="Google Shape;5392;p77"/>
          <p:cNvGrpSpPr/>
          <p:nvPr/>
        </p:nvGrpSpPr>
        <p:grpSpPr>
          <a:xfrm>
            <a:off x="5064186" y="3951792"/>
            <a:ext cx="339253" cy="339253"/>
            <a:chOff x="2085525" y="4992125"/>
            <a:chExt cx="481825" cy="481825"/>
          </a:xfrm>
        </p:grpSpPr>
        <p:sp>
          <p:nvSpPr>
            <p:cNvPr id="5393" name="Google Shape;5393;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5" name="Google Shape;5395;p77"/>
          <p:cNvGrpSpPr/>
          <p:nvPr/>
        </p:nvGrpSpPr>
        <p:grpSpPr>
          <a:xfrm>
            <a:off x="6850408" y="3951792"/>
            <a:ext cx="339253" cy="339253"/>
            <a:chOff x="2678350" y="4992125"/>
            <a:chExt cx="481825" cy="481825"/>
          </a:xfrm>
        </p:grpSpPr>
        <p:sp>
          <p:nvSpPr>
            <p:cNvPr id="5396" name="Google Shape;5396;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77"/>
          <p:cNvGrpSpPr/>
          <p:nvPr/>
        </p:nvGrpSpPr>
        <p:grpSpPr>
          <a:xfrm>
            <a:off x="4617670" y="3951792"/>
            <a:ext cx="339253" cy="339253"/>
            <a:chOff x="3271200" y="4992125"/>
            <a:chExt cx="481825" cy="481825"/>
          </a:xfrm>
        </p:grpSpPr>
        <p:sp>
          <p:nvSpPr>
            <p:cNvPr id="5400" name="Google Shape;5400;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77"/>
          <p:cNvGrpSpPr/>
          <p:nvPr/>
        </p:nvGrpSpPr>
        <p:grpSpPr>
          <a:xfrm>
            <a:off x="7296924" y="3952822"/>
            <a:ext cx="339411" cy="337193"/>
            <a:chOff x="3863900" y="4993625"/>
            <a:chExt cx="482050" cy="478900"/>
          </a:xfrm>
        </p:grpSpPr>
        <p:sp>
          <p:nvSpPr>
            <p:cNvPr id="5404" name="Google Shape;5404;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8" name="Google Shape;5408;p77"/>
          <p:cNvGrpSpPr/>
          <p:nvPr/>
        </p:nvGrpSpPr>
        <p:grpSpPr>
          <a:xfrm>
            <a:off x="7743599" y="3952822"/>
            <a:ext cx="339411" cy="337193"/>
            <a:chOff x="4456725" y="4993625"/>
            <a:chExt cx="482050" cy="478900"/>
          </a:xfrm>
        </p:grpSpPr>
        <p:sp>
          <p:nvSpPr>
            <p:cNvPr id="5409" name="Google Shape;5409;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3" name="Google Shape;5413;p77"/>
          <p:cNvGrpSpPr/>
          <p:nvPr/>
        </p:nvGrpSpPr>
        <p:grpSpPr>
          <a:xfrm>
            <a:off x="6403734" y="3952813"/>
            <a:ext cx="339411" cy="337211"/>
            <a:chOff x="5049575" y="4993600"/>
            <a:chExt cx="482050" cy="478925"/>
          </a:xfrm>
        </p:grpSpPr>
        <p:sp>
          <p:nvSpPr>
            <p:cNvPr id="5414" name="Google Shape;5414;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8" name="Google Shape;5418;p7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resize </a:t>
            </a:r>
            <a:r>
              <a:rPr lang="es"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You can </a:t>
            </a:r>
            <a:r>
              <a:rPr b="1" lang="es" sz="1100">
                <a:solidFill>
                  <a:schemeClr val="dk2"/>
                </a:solidFill>
              </a:rPr>
              <a:t>change the stroke and fill color</a:t>
            </a:r>
            <a:r>
              <a:rPr lang="es" sz="1100">
                <a:solidFill>
                  <a:schemeClr val="lt1"/>
                </a:solidFill>
              </a:rPr>
              <a:t>; just select the icon and click on the </a:t>
            </a:r>
            <a:r>
              <a:rPr b="1" lang="es" sz="1100">
                <a:solidFill>
                  <a:schemeClr val="dk2"/>
                </a:solidFill>
              </a:rPr>
              <a:t>paint bucket/pen</a:t>
            </a:r>
            <a:r>
              <a:rPr lang="es"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s" sz="1100">
                <a:solidFill>
                  <a:schemeClr val="lt1"/>
                </a:solidFill>
              </a:rPr>
              <a:t>In Google Slides, you can also use </a:t>
            </a:r>
            <a:r>
              <a:rPr b="1" lang="es" sz="1100">
                <a:solidFill>
                  <a:schemeClr val="dk2"/>
                </a:solidFill>
                <a:uFill>
                  <a:noFill/>
                </a:uFill>
                <a:hlinkClick r:id="rId3">
                  <a:extLst>
                    <a:ext uri="{A12FA001-AC4F-418D-AE19-62706E023703}">
                      <ahyp:hlinkClr val="tx"/>
                    </a:ext>
                  </a:extLst>
                </a:hlinkClick>
              </a:rPr>
              <a:t>Flaticon’s extension</a:t>
            </a:r>
            <a:r>
              <a:rPr lang="es" sz="1100">
                <a:solidFill>
                  <a:schemeClr val="lt1"/>
                </a:solidFill>
              </a:rPr>
              <a:t>, allowing you to customize and add even more icons.</a:t>
            </a:r>
            <a:endParaRPr sz="1100">
              <a:solidFill>
                <a:schemeClr val="lt1"/>
              </a:solidFill>
            </a:endParaRPr>
          </a:p>
        </p:txBody>
      </p:sp>
      <p:sp>
        <p:nvSpPr>
          <p:cNvPr id="5419" name="Google Shape;5419;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23" name="Shape 5423"/>
        <p:cNvGrpSpPr/>
        <p:nvPr/>
      </p:nvGrpSpPr>
      <p:grpSpPr>
        <a:xfrm>
          <a:off x="0" y="0"/>
          <a:ext cx="0" cy="0"/>
          <a:chOff x="0" y="0"/>
          <a:chExt cx="0" cy="0"/>
        </a:xfrm>
      </p:grpSpPr>
      <p:grpSp>
        <p:nvGrpSpPr>
          <p:cNvPr id="5424" name="Google Shape;5424;p78"/>
          <p:cNvGrpSpPr/>
          <p:nvPr/>
        </p:nvGrpSpPr>
        <p:grpSpPr>
          <a:xfrm>
            <a:off x="856199" y="1311179"/>
            <a:ext cx="322099" cy="370529"/>
            <a:chOff x="-42971725" y="3217825"/>
            <a:chExt cx="275675" cy="317125"/>
          </a:xfrm>
        </p:grpSpPr>
        <p:sp>
          <p:nvSpPr>
            <p:cNvPr id="5425" name="Google Shape;5425;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8"/>
          <p:cNvGrpSpPr/>
          <p:nvPr/>
        </p:nvGrpSpPr>
        <p:grpSpPr>
          <a:xfrm>
            <a:off x="828113" y="1779835"/>
            <a:ext cx="378270" cy="337551"/>
            <a:chOff x="-42996150" y="3612600"/>
            <a:chExt cx="323750" cy="288900"/>
          </a:xfrm>
        </p:grpSpPr>
        <p:sp>
          <p:nvSpPr>
            <p:cNvPr id="5429" name="Google Shape;5429;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78"/>
          <p:cNvGrpSpPr/>
          <p:nvPr/>
        </p:nvGrpSpPr>
        <p:grpSpPr>
          <a:xfrm>
            <a:off x="830874" y="2189205"/>
            <a:ext cx="372749" cy="370909"/>
            <a:chOff x="-42994575" y="3950300"/>
            <a:chExt cx="319025" cy="317450"/>
          </a:xfrm>
        </p:grpSpPr>
        <p:sp>
          <p:nvSpPr>
            <p:cNvPr id="5433" name="Google Shape;5433;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78"/>
          <p:cNvGrpSpPr/>
          <p:nvPr/>
        </p:nvGrpSpPr>
        <p:grpSpPr>
          <a:xfrm>
            <a:off x="2984269" y="1336037"/>
            <a:ext cx="371785" cy="370879"/>
            <a:chOff x="-41111350" y="3239100"/>
            <a:chExt cx="318200" cy="317425"/>
          </a:xfrm>
        </p:grpSpPr>
        <p:sp>
          <p:nvSpPr>
            <p:cNvPr id="5437" name="Google Shape;5437;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78"/>
          <p:cNvGrpSpPr/>
          <p:nvPr/>
        </p:nvGrpSpPr>
        <p:grpSpPr>
          <a:xfrm>
            <a:off x="2980588" y="1771568"/>
            <a:ext cx="379146" cy="370967"/>
            <a:chOff x="-41117650" y="3605525"/>
            <a:chExt cx="324500" cy="317500"/>
          </a:xfrm>
        </p:grpSpPr>
        <p:sp>
          <p:nvSpPr>
            <p:cNvPr id="5442" name="Google Shape;5442;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5" name="Google Shape;5445;p7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78"/>
          <p:cNvGrpSpPr/>
          <p:nvPr/>
        </p:nvGrpSpPr>
        <p:grpSpPr>
          <a:xfrm>
            <a:off x="1806843" y="2663092"/>
            <a:ext cx="216271" cy="371814"/>
            <a:chOff x="-39205300" y="3220175"/>
            <a:chExt cx="185100" cy="318225"/>
          </a:xfrm>
        </p:grpSpPr>
        <p:sp>
          <p:nvSpPr>
            <p:cNvPr id="5447" name="Google Shape;5447;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8"/>
          <p:cNvGrpSpPr/>
          <p:nvPr/>
        </p:nvGrpSpPr>
        <p:grpSpPr>
          <a:xfrm>
            <a:off x="1772370" y="3123163"/>
            <a:ext cx="300016" cy="369273"/>
            <a:chOff x="-39248625" y="3588600"/>
            <a:chExt cx="256775" cy="316050"/>
          </a:xfrm>
        </p:grpSpPr>
        <p:sp>
          <p:nvSpPr>
            <p:cNvPr id="5450" name="Google Shape;5450;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7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78"/>
          <p:cNvGrpSpPr/>
          <p:nvPr/>
        </p:nvGrpSpPr>
        <p:grpSpPr>
          <a:xfrm>
            <a:off x="1223084" y="1311179"/>
            <a:ext cx="429504" cy="370879"/>
            <a:chOff x="-42651700" y="3217825"/>
            <a:chExt cx="367600" cy="317425"/>
          </a:xfrm>
        </p:grpSpPr>
        <p:sp>
          <p:nvSpPr>
            <p:cNvPr id="5455" name="Google Shape;5455;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78"/>
          <p:cNvGrpSpPr/>
          <p:nvPr/>
        </p:nvGrpSpPr>
        <p:grpSpPr>
          <a:xfrm>
            <a:off x="1258516" y="1750829"/>
            <a:ext cx="358640" cy="363226"/>
            <a:chOff x="-42617300" y="3587775"/>
            <a:chExt cx="306950" cy="310875"/>
          </a:xfrm>
        </p:grpSpPr>
        <p:sp>
          <p:nvSpPr>
            <p:cNvPr id="5460" name="Google Shape;5460;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7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78"/>
          <p:cNvGrpSpPr/>
          <p:nvPr/>
        </p:nvGrpSpPr>
        <p:grpSpPr>
          <a:xfrm>
            <a:off x="3430343" y="1335569"/>
            <a:ext cx="376926" cy="370324"/>
            <a:chOff x="-40748275" y="3238700"/>
            <a:chExt cx="322600" cy="316950"/>
          </a:xfrm>
        </p:grpSpPr>
        <p:sp>
          <p:nvSpPr>
            <p:cNvPr id="5464" name="Google Shape;5464;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8"/>
          <p:cNvGrpSpPr/>
          <p:nvPr/>
        </p:nvGrpSpPr>
        <p:grpSpPr>
          <a:xfrm>
            <a:off x="3432899" y="1803553"/>
            <a:ext cx="371814" cy="338690"/>
            <a:chOff x="-40745125" y="3632900"/>
            <a:chExt cx="318225" cy="289875"/>
          </a:xfrm>
        </p:grpSpPr>
        <p:sp>
          <p:nvSpPr>
            <p:cNvPr id="5471" name="Google Shape;5471;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78"/>
          <p:cNvGrpSpPr/>
          <p:nvPr/>
        </p:nvGrpSpPr>
        <p:grpSpPr>
          <a:xfrm>
            <a:off x="3437047" y="2214764"/>
            <a:ext cx="363518" cy="370178"/>
            <a:chOff x="-40742750" y="3972175"/>
            <a:chExt cx="311125" cy="316825"/>
          </a:xfrm>
        </p:grpSpPr>
        <p:sp>
          <p:nvSpPr>
            <p:cNvPr id="5479" name="Google Shape;5479;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78"/>
          <p:cNvGrpSpPr/>
          <p:nvPr/>
        </p:nvGrpSpPr>
        <p:grpSpPr>
          <a:xfrm>
            <a:off x="2219708" y="2664932"/>
            <a:ext cx="266892" cy="369974"/>
            <a:chOff x="-38860325" y="3221750"/>
            <a:chExt cx="228425" cy="316650"/>
          </a:xfrm>
        </p:grpSpPr>
        <p:sp>
          <p:nvSpPr>
            <p:cNvPr id="5482" name="Google Shape;5482;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78"/>
          <p:cNvGrpSpPr/>
          <p:nvPr/>
        </p:nvGrpSpPr>
        <p:grpSpPr>
          <a:xfrm>
            <a:off x="2170515" y="3126989"/>
            <a:ext cx="380081" cy="367111"/>
            <a:chOff x="-38905225" y="3591875"/>
            <a:chExt cx="325300" cy="314200"/>
          </a:xfrm>
        </p:grpSpPr>
        <p:sp>
          <p:nvSpPr>
            <p:cNvPr id="5487" name="Google Shape;5487;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7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78"/>
          <p:cNvGrpSpPr/>
          <p:nvPr/>
        </p:nvGrpSpPr>
        <p:grpSpPr>
          <a:xfrm>
            <a:off x="3977265" y="3112069"/>
            <a:ext cx="290815" cy="369740"/>
            <a:chOff x="-37370925" y="3579105"/>
            <a:chExt cx="248900" cy="316450"/>
          </a:xfrm>
        </p:grpSpPr>
        <p:sp>
          <p:nvSpPr>
            <p:cNvPr id="5492" name="Google Shape;5492;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7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78"/>
          <p:cNvGrpSpPr/>
          <p:nvPr/>
        </p:nvGrpSpPr>
        <p:grpSpPr>
          <a:xfrm>
            <a:off x="1670640" y="2190140"/>
            <a:ext cx="371814" cy="369974"/>
            <a:chOff x="-42259725" y="3951100"/>
            <a:chExt cx="318225" cy="316650"/>
          </a:xfrm>
        </p:grpSpPr>
        <p:sp>
          <p:nvSpPr>
            <p:cNvPr id="5497" name="Google Shape;5497;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8"/>
          <p:cNvGrpSpPr/>
          <p:nvPr/>
        </p:nvGrpSpPr>
        <p:grpSpPr>
          <a:xfrm>
            <a:off x="3869002" y="1369161"/>
            <a:ext cx="370879" cy="337755"/>
            <a:chOff x="-40378075" y="3267450"/>
            <a:chExt cx="317425" cy="289075"/>
          </a:xfrm>
        </p:grpSpPr>
        <p:sp>
          <p:nvSpPr>
            <p:cNvPr id="5500" name="Google Shape;5500;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78"/>
          <p:cNvGrpSpPr/>
          <p:nvPr/>
        </p:nvGrpSpPr>
        <p:grpSpPr>
          <a:xfrm>
            <a:off x="3872668" y="1770429"/>
            <a:ext cx="363548" cy="369974"/>
            <a:chOff x="-40372575" y="3604550"/>
            <a:chExt cx="311150" cy="316650"/>
          </a:xfrm>
        </p:grpSpPr>
        <p:sp>
          <p:nvSpPr>
            <p:cNvPr id="5505" name="Google Shape;5505;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8" name="Google Shape;5508;p7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78"/>
          <p:cNvGrpSpPr/>
          <p:nvPr/>
        </p:nvGrpSpPr>
        <p:grpSpPr>
          <a:xfrm>
            <a:off x="2596617" y="2663092"/>
            <a:ext cx="399038" cy="372165"/>
            <a:chOff x="-38542250" y="3220175"/>
            <a:chExt cx="341525" cy="318525"/>
          </a:xfrm>
        </p:grpSpPr>
        <p:sp>
          <p:nvSpPr>
            <p:cNvPr id="5510" name="Google Shape;5510;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8"/>
          <p:cNvGrpSpPr/>
          <p:nvPr/>
        </p:nvGrpSpPr>
        <p:grpSpPr>
          <a:xfrm>
            <a:off x="2618549" y="3122462"/>
            <a:ext cx="369974" cy="369068"/>
            <a:chOff x="-38537400" y="3588000"/>
            <a:chExt cx="316650" cy="315875"/>
          </a:xfrm>
        </p:grpSpPr>
        <p:sp>
          <p:nvSpPr>
            <p:cNvPr id="5514" name="Google Shape;5514;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78"/>
          <p:cNvGrpSpPr/>
          <p:nvPr/>
        </p:nvGrpSpPr>
        <p:grpSpPr>
          <a:xfrm>
            <a:off x="2617629" y="3579991"/>
            <a:ext cx="371814" cy="369974"/>
            <a:chOff x="-38538975" y="3954250"/>
            <a:chExt cx="318225" cy="316650"/>
          </a:xfrm>
        </p:grpSpPr>
        <p:sp>
          <p:nvSpPr>
            <p:cNvPr id="5519" name="Google Shape;5519;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78"/>
          <p:cNvGrpSpPr/>
          <p:nvPr/>
        </p:nvGrpSpPr>
        <p:grpSpPr>
          <a:xfrm>
            <a:off x="3934941" y="3574918"/>
            <a:ext cx="375465" cy="371814"/>
            <a:chOff x="-37385100" y="3949908"/>
            <a:chExt cx="321350" cy="318225"/>
          </a:xfrm>
        </p:grpSpPr>
        <p:sp>
          <p:nvSpPr>
            <p:cNvPr id="5522" name="Google Shape;5522;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78"/>
          <p:cNvGrpSpPr/>
          <p:nvPr/>
        </p:nvGrpSpPr>
        <p:grpSpPr>
          <a:xfrm>
            <a:off x="2110600" y="1310478"/>
            <a:ext cx="370909" cy="370675"/>
            <a:chOff x="-41895050" y="3217225"/>
            <a:chExt cx="317450" cy="317250"/>
          </a:xfrm>
        </p:grpSpPr>
        <p:sp>
          <p:nvSpPr>
            <p:cNvPr id="5525" name="Google Shape;5525;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78"/>
          <p:cNvGrpSpPr/>
          <p:nvPr/>
        </p:nvGrpSpPr>
        <p:grpSpPr>
          <a:xfrm>
            <a:off x="2110148" y="1747412"/>
            <a:ext cx="371814" cy="369974"/>
            <a:chOff x="-41893475" y="3584850"/>
            <a:chExt cx="318225" cy="316650"/>
          </a:xfrm>
        </p:grpSpPr>
        <p:sp>
          <p:nvSpPr>
            <p:cNvPr id="5531" name="Google Shape;5531;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5" name="Google Shape;5535;p7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78"/>
          <p:cNvGrpSpPr/>
          <p:nvPr/>
        </p:nvGrpSpPr>
        <p:grpSpPr>
          <a:xfrm>
            <a:off x="880176" y="3142704"/>
            <a:ext cx="337522" cy="370909"/>
            <a:chOff x="-39998250" y="3605325"/>
            <a:chExt cx="288875" cy="317450"/>
          </a:xfrm>
        </p:grpSpPr>
        <p:sp>
          <p:nvSpPr>
            <p:cNvPr id="5538" name="Google Shape;5538;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78"/>
          <p:cNvGrpSpPr/>
          <p:nvPr/>
        </p:nvGrpSpPr>
        <p:grpSpPr>
          <a:xfrm>
            <a:off x="863950" y="3601168"/>
            <a:ext cx="369974" cy="369945"/>
            <a:chOff x="-40011050" y="3972375"/>
            <a:chExt cx="316650" cy="316625"/>
          </a:xfrm>
        </p:grpSpPr>
        <p:sp>
          <p:nvSpPr>
            <p:cNvPr id="5541" name="Google Shape;5541;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78"/>
          <p:cNvGrpSpPr/>
          <p:nvPr/>
        </p:nvGrpSpPr>
        <p:grpSpPr>
          <a:xfrm>
            <a:off x="3095881" y="2665867"/>
            <a:ext cx="266921" cy="369039"/>
            <a:chOff x="-38129425" y="3222550"/>
            <a:chExt cx="228450" cy="315850"/>
          </a:xfrm>
        </p:grpSpPr>
        <p:sp>
          <p:nvSpPr>
            <p:cNvPr id="5544" name="Google Shape;5544;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78"/>
          <p:cNvGrpSpPr/>
          <p:nvPr/>
        </p:nvGrpSpPr>
        <p:grpSpPr>
          <a:xfrm>
            <a:off x="3050850" y="3122462"/>
            <a:ext cx="371785" cy="369974"/>
            <a:chOff x="-38172725" y="3588000"/>
            <a:chExt cx="318200" cy="316650"/>
          </a:xfrm>
        </p:grpSpPr>
        <p:sp>
          <p:nvSpPr>
            <p:cNvPr id="5547" name="Google Shape;5547;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8"/>
          <p:cNvGrpSpPr/>
          <p:nvPr/>
        </p:nvGrpSpPr>
        <p:grpSpPr>
          <a:xfrm>
            <a:off x="3126752" y="3580897"/>
            <a:ext cx="219981" cy="369974"/>
            <a:chOff x="-38109725" y="3955025"/>
            <a:chExt cx="188275" cy="316650"/>
          </a:xfrm>
        </p:grpSpPr>
        <p:sp>
          <p:nvSpPr>
            <p:cNvPr id="5556" name="Google Shape;5556;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7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9" name="Google Shape;5559;p78"/>
          <p:cNvGrpSpPr/>
          <p:nvPr/>
        </p:nvGrpSpPr>
        <p:grpSpPr>
          <a:xfrm>
            <a:off x="2542151" y="1312318"/>
            <a:ext cx="373654" cy="369068"/>
            <a:chOff x="-41530375" y="3218800"/>
            <a:chExt cx="319800" cy="315875"/>
          </a:xfrm>
        </p:grpSpPr>
        <p:sp>
          <p:nvSpPr>
            <p:cNvPr id="5560" name="Google Shape;5560;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78"/>
          <p:cNvGrpSpPr/>
          <p:nvPr/>
        </p:nvGrpSpPr>
        <p:grpSpPr>
          <a:xfrm>
            <a:off x="2544444" y="1827476"/>
            <a:ext cx="369068" cy="289004"/>
            <a:chOff x="-41526450" y="3653375"/>
            <a:chExt cx="315875" cy="247350"/>
          </a:xfrm>
        </p:grpSpPr>
        <p:sp>
          <p:nvSpPr>
            <p:cNvPr id="5563" name="Google Shape;5563;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8"/>
          <p:cNvGrpSpPr/>
          <p:nvPr/>
        </p:nvGrpSpPr>
        <p:grpSpPr>
          <a:xfrm>
            <a:off x="2545831" y="2190140"/>
            <a:ext cx="366293" cy="369974"/>
            <a:chOff x="-41526450" y="3951100"/>
            <a:chExt cx="313500" cy="316650"/>
          </a:xfrm>
        </p:grpSpPr>
        <p:sp>
          <p:nvSpPr>
            <p:cNvPr id="5566" name="Google Shape;5566;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78"/>
          <p:cNvGrpSpPr/>
          <p:nvPr/>
        </p:nvGrpSpPr>
        <p:grpSpPr>
          <a:xfrm>
            <a:off x="1311086" y="2684269"/>
            <a:ext cx="339595" cy="371814"/>
            <a:chOff x="-39625900" y="3238300"/>
            <a:chExt cx="290650" cy="318225"/>
          </a:xfrm>
        </p:grpSpPr>
        <p:sp>
          <p:nvSpPr>
            <p:cNvPr id="5570" name="Google Shape;5570;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2" name="Google Shape;5572;p7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78"/>
          <p:cNvGrpSpPr/>
          <p:nvPr/>
        </p:nvGrpSpPr>
        <p:grpSpPr>
          <a:xfrm>
            <a:off x="1305137" y="3600730"/>
            <a:ext cx="366293" cy="370441"/>
            <a:chOff x="-39647175" y="3972000"/>
            <a:chExt cx="313500" cy="317050"/>
          </a:xfrm>
        </p:grpSpPr>
        <p:sp>
          <p:nvSpPr>
            <p:cNvPr id="5574" name="Google Shape;5574;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8"/>
          <p:cNvGrpSpPr/>
          <p:nvPr/>
        </p:nvGrpSpPr>
        <p:grpSpPr>
          <a:xfrm>
            <a:off x="3474265" y="2664728"/>
            <a:ext cx="375495" cy="370879"/>
            <a:chOff x="-37808850" y="3221575"/>
            <a:chExt cx="321375" cy="317425"/>
          </a:xfrm>
        </p:grpSpPr>
        <p:sp>
          <p:nvSpPr>
            <p:cNvPr id="5578" name="Google Shape;5578;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8"/>
          <p:cNvGrpSpPr/>
          <p:nvPr/>
        </p:nvGrpSpPr>
        <p:grpSpPr>
          <a:xfrm>
            <a:off x="3483038" y="3186759"/>
            <a:ext cx="372749" cy="241158"/>
            <a:chOff x="-37806500" y="3643030"/>
            <a:chExt cx="319025" cy="206400"/>
          </a:xfrm>
        </p:grpSpPr>
        <p:sp>
          <p:nvSpPr>
            <p:cNvPr id="5581" name="Google Shape;5581;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8"/>
          <p:cNvGrpSpPr/>
          <p:nvPr/>
        </p:nvGrpSpPr>
        <p:grpSpPr>
          <a:xfrm>
            <a:off x="3485346" y="3579056"/>
            <a:ext cx="368134" cy="371814"/>
            <a:chOff x="-37804925" y="3953450"/>
            <a:chExt cx="315075" cy="318225"/>
          </a:xfrm>
        </p:grpSpPr>
        <p:sp>
          <p:nvSpPr>
            <p:cNvPr id="5584" name="Google Shape;5584;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7" name="Google Shape;5587;p7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8" name="Google Shape;5588;p78"/>
          <p:cNvGrpSpPr/>
          <p:nvPr/>
        </p:nvGrpSpPr>
        <p:grpSpPr>
          <a:xfrm>
            <a:off x="4840364" y="1328538"/>
            <a:ext cx="355663" cy="308725"/>
            <a:chOff x="-28462125" y="3199700"/>
            <a:chExt cx="298550" cy="259150"/>
          </a:xfrm>
        </p:grpSpPr>
        <p:sp>
          <p:nvSpPr>
            <p:cNvPr id="5589" name="Google Shape;5589;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78"/>
          <p:cNvGrpSpPr/>
          <p:nvPr/>
        </p:nvGrpSpPr>
        <p:grpSpPr>
          <a:xfrm>
            <a:off x="4841317" y="1763228"/>
            <a:ext cx="353757" cy="352833"/>
            <a:chOff x="-28461325" y="3545475"/>
            <a:chExt cx="296950" cy="296175"/>
          </a:xfrm>
        </p:grpSpPr>
        <p:sp>
          <p:nvSpPr>
            <p:cNvPr id="5593" name="Google Shape;5593;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78"/>
          <p:cNvGrpSpPr/>
          <p:nvPr/>
        </p:nvGrpSpPr>
        <p:grpSpPr>
          <a:xfrm>
            <a:off x="4837550" y="2213272"/>
            <a:ext cx="361292" cy="352803"/>
            <a:chOff x="-28463700" y="3914875"/>
            <a:chExt cx="303275" cy="296150"/>
          </a:xfrm>
        </p:grpSpPr>
        <p:sp>
          <p:nvSpPr>
            <p:cNvPr id="5600" name="Google Shape;5600;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78"/>
          <p:cNvGrpSpPr/>
          <p:nvPr/>
        </p:nvGrpSpPr>
        <p:grpSpPr>
          <a:xfrm>
            <a:off x="7072335" y="1369355"/>
            <a:ext cx="351880" cy="227092"/>
            <a:chOff x="-26573400" y="3224125"/>
            <a:chExt cx="295375" cy="190625"/>
          </a:xfrm>
        </p:grpSpPr>
        <p:sp>
          <p:nvSpPr>
            <p:cNvPr id="5603" name="Google Shape;5603;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78"/>
          <p:cNvGrpSpPr/>
          <p:nvPr/>
        </p:nvGrpSpPr>
        <p:grpSpPr>
          <a:xfrm>
            <a:off x="7072335" y="1763690"/>
            <a:ext cx="351880" cy="351910"/>
            <a:chOff x="-26573400" y="3546250"/>
            <a:chExt cx="295375" cy="295400"/>
          </a:xfrm>
        </p:grpSpPr>
        <p:sp>
          <p:nvSpPr>
            <p:cNvPr id="5606" name="Google Shape;5606;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78"/>
          <p:cNvGrpSpPr/>
          <p:nvPr/>
        </p:nvGrpSpPr>
        <p:grpSpPr>
          <a:xfrm>
            <a:off x="7060615" y="2213599"/>
            <a:ext cx="375319" cy="352148"/>
            <a:chOff x="-26583625" y="3917025"/>
            <a:chExt cx="315050" cy="295600"/>
          </a:xfrm>
        </p:grpSpPr>
        <p:sp>
          <p:nvSpPr>
            <p:cNvPr id="5612" name="Google Shape;5612;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6" name="Google Shape;5616;p7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7" name="Google Shape;5617;p78"/>
          <p:cNvGrpSpPr/>
          <p:nvPr/>
        </p:nvGrpSpPr>
        <p:grpSpPr>
          <a:xfrm>
            <a:off x="5759130" y="3172629"/>
            <a:ext cx="289039" cy="352833"/>
            <a:chOff x="-24694925" y="3518700"/>
            <a:chExt cx="242625" cy="296175"/>
          </a:xfrm>
        </p:grpSpPr>
        <p:sp>
          <p:nvSpPr>
            <p:cNvPr id="5618" name="Google Shape;5618;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78"/>
          <p:cNvGrpSpPr/>
          <p:nvPr/>
        </p:nvGrpSpPr>
        <p:grpSpPr>
          <a:xfrm>
            <a:off x="5758668" y="3622657"/>
            <a:ext cx="289962" cy="352833"/>
            <a:chOff x="-24709100" y="3888875"/>
            <a:chExt cx="243400" cy="296175"/>
          </a:xfrm>
        </p:grpSpPr>
        <p:sp>
          <p:nvSpPr>
            <p:cNvPr id="5623" name="Google Shape;5623;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78"/>
          <p:cNvGrpSpPr/>
          <p:nvPr/>
        </p:nvGrpSpPr>
        <p:grpSpPr>
          <a:xfrm>
            <a:off x="7958668" y="2695320"/>
            <a:ext cx="356556" cy="349557"/>
            <a:chOff x="-22863675" y="3131775"/>
            <a:chExt cx="299300" cy="293425"/>
          </a:xfrm>
        </p:grpSpPr>
        <p:sp>
          <p:nvSpPr>
            <p:cNvPr id="5627" name="Google Shape;5627;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78"/>
          <p:cNvGrpSpPr/>
          <p:nvPr/>
        </p:nvGrpSpPr>
        <p:grpSpPr>
          <a:xfrm>
            <a:off x="5301532" y="1306499"/>
            <a:ext cx="310602" cy="352803"/>
            <a:chOff x="-28069875" y="3175300"/>
            <a:chExt cx="260725" cy="296150"/>
          </a:xfrm>
        </p:grpSpPr>
        <p:sp>
          <p:nvSpPr>
            <p:cNvPr id="5631" name="Google Shape;5631;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0" name="Google Shape;5640;p7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1" name="Google Shape;5641;p78"/>
          <p:cNvGrpSpPr/>
          <p:nvPr/>
        </p:nvGrpSpPr>
        <p:grpSpPr>
          <a:xfrm>
            <a:off x="5342810" y="2213733"/>
            <a:ext cx="228045" cy="351880"/>
            <a:chOff x="-28032075" y="3916450"/>
            <a:chExt cx="191425" cy="295375"/>
          </a:xfrm>
        </p:grpSpPr>
        <p:sp>
          <p:nvSpPr>
            <p:cNvPr id="5642" name="Google Shape;5642;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8"/>
          <p:cNvGrpSpPr/>
          <p:nvPr/>
        </p:nvGrpSpPr>
        <p:grpSpPr>
          <a:xfrm>
            <a:off x="7508157" y="1306484"/>
            <a:ext cx="352833" cy="352833"/>
            <a:chOff x="-26201650" y="3176075"/>
            <a:chExt cx="296175" cy="296175"/>
          </a:xfrm>
        </p:grpSpPr>
        <p:sp>
          <p:nvSpPr>
            <p:cNvPr id="5646" name="Google Shape;5646;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78"/>
          <p:cNvGrpSpPr/>
          <p:nvPr/>
        </p:nvGrpSpPr>
        <p:grpSpPr>
          <a:xfrm>
            <a:off x="7507680" y="1763705"/>
            <a:ext cx="353786" cy="351880"/>
            <a:chOff x="-26204800" y="3547050"/>
            <a:chExt cx="296975" cy="295375"/>
          </a:xfrm>
        </p:grpSpPr>
        <p:sp>
          <p:nvSpPr>
            <p:cNvPr id="5649" name="Google Shape;5649;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7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2" name="Google Shape;5652;p78"/>
          <p:cNvGrpSpPr/>
          <p:nvPr/>
        </p:nvGrpSpPr>
        <p:grpSpPr>
          <a:xfrm>
            <a:off x="6178935" y="2693683"/>
            <a:ext cx="345328" cy="352833"/>
            <a:chOff x="-24353875" y="3147725"/>
            <a:chExt cx="289875" cy="296175"/>
          </a:xfrm>
        </p:grpSpPr>
        <p:sp>
          <p:nvSpPr>
            <p:cNvPr id="5653" name="Google Shape;5653;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8"/>
          <p:cNvGrpSpPr/>
          <p:nvPr/>
        </p:nvGrpSpPr>
        <p:grpSpPr>
          <a:xfrm>
            <a:off x="6186917" y="3173090"/>
            <a:ext cx="329365" cy="351910"/>
            <a:chOff x="-24344425" y="3519475"/>
            <a:chExt cx="276475" cy="295400"/>
          </a:xfrm>
        </p:grpSpPr>
        <p:sp>
          <p:nvSpPr>
            <p:cNvPr id="5656" name="Google Shape;5656;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8"/>
          <p:cNvGrpSpPr/>
          <p:nvPr/>
        </p:nvGrpSpPr>
        <p:grpSpPr>
          <a:xfrm>
            <a:off x="6176597" y="3625010"/>
            <a:ext cx="350004" cy="348128"/>
            <a:chOff x="-24353075" y="3891250"/>
            <a:chExt cx="293800" cy="292225"/>
          </a:xfrm>
        </p:grpSpPr>
        <p:sp>
          <p:nvSpPr>
            <p:cNvPr id="5659" name="Google Shape;5659;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78"/>
          <p:cNvGrpSpPr/>
          <p:nvPr/>
        </p:nvGrpSpPr>
        <p:grpSpPr>
          <a:xfrm>
            <a:off x="7960068" y="3173313"/>
            <a:ext cx="353757" cy="351463"/>
            <a:chOff x="-22845575" y="3504075"/>
            <a:chExt cx="296950" cy="295025"/>
          </a:xfrm>
        </p:grpSpPr>
        <p:sp>
          <p:nvSpPr>
            <p:cNvPr id="5662" name="Google Shape;5662;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8"/>
          <p:cNvGrpSpPr/>
          <p:nvPr/>
        </p:nvGrpSpPr>
        <p:grpSpPr>
          <a:xfrm>
            <a:off x="5753249" y="1306961"/>
            <a:ext cx="299344" cy="351880"/>
            <a:chOff x="-27691025" y="3175300"/>
            <a:chExt cx="251275" cy="295375"/>
          </a:xfrm>
        </p:grpSpPr>
        <p:sp>
          <p:nvSpPr>
            <p:cNvPr id="5665" name="Google Shape;5665;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78"/>
          <p:cNvGrpSpPr/>
          <p:nvPr/>
        </p:nvGrpSpPr>
        <p:grpSpPr>
          <a:xfrm>
            <a:off x="5725566" y="1825637"/>
            <a:ext cx="354710" cy="228015"/>
            <a:chOff x="-27721750" y="3598250"/>
            <a:chExt cx="297750" cy="191400"/>
          </a:xfrm>
        </p:grpSpPr>
        <p:sp>
          <p:nvSpPr>
            <p:cNvPr id="5670" name="Google Shape;5670;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8"/>
          <p:cNvGrpSpPr/>
          <p:nvPr/>
        </p:nvGrpSpPr>
        <p:grpSpPr>
          <a:xfrm>
            <a:off x="5726966" y="2219183"/>
            <a:ext cx="351910" cy="340980"/>
            <a:chOff x="-27719400" y="3925600"/>
            <a:chExt cx="295400" cy="286225"/>
          </a:xfrm>
        </p:grpSpPr>
        <p:sp>
          <p:nvSpPr>
            <p:cNvPr id="5673" name="Google Shape;5673;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8"/>
          <p:cNvGrpSpPr/>
          <p:nvPr/>
        </p:nvGrpSpPr>
        <p:grpSpPr>
          <a:xfrm>
            <a:off x="7948238" y="1306023"/>
            <a:ext cx="353757" cy="353757"/>
            <a:chOff x="-25834600" y="3176875"/>
            <a:chExt cx="296950" cy="296950"/>
          </a:xfrm>
        </p:grpSpPr>
        <p:sp>
          <p:nvSpPr>
            <p:cNvPr id="5676" name="Google Shape;5676;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8"/>
          <p:cNvGrpSpPr/>
          <p:nvPr/>
        </p:nvGrpSpPr>
        <p:grpSpPr>
          <a:xfrm>
            <a:off x="7948238" y="1774024"/>
            <a:ext cx="353757" cy="331241"/>
            <a:chOff x="-25834600" y="3564375"/>
            <a:chExt cx="296950" cy="278050"/>
          </a:xfrm>
        </p:grpSpPr>
        <p:sp>
          <p:nvSpPr>
            <p:cNvPr id="5682" name="Google Shape;5682;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78"/>
          <p:cNvGrpSpPr/>
          <p:nvPr/>
        </p:nvGrpSpPr>
        <p:grpSpPr>
          <a:xfrm>
            <a:off x="7946362" y="2213376"/>
            <a:ext cx="357509" cy="352595"/>
            <a:chOff x="-25834600" y="3915850"/>
            <a:chExt cx="300100" cy="295975"/>
          </a:xfrm>
        </p:grpSpPr>
        <p:sp>
          <p:nvSpPr>
            <p:cNvPr id="5691" name="Google Shape;5691;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8"/>
          <p:cNvGrpSpPr/>
          <p:nvPr/>
        </p:nvGrpSpPr>
        <p:grpSpPr>
          <a:xfrm>
            <a:off x="6681790" y="2694606"/>
            <a:ext cx="228968" cy="350987"/>
            <a:chOff x="-23930925" y="3149300"/>
            <a:chExt cx="192200" cy="294625"/>
          </a:xfrm>
        </p:grpSpPr>
        <p:sp>
          <p:nvSpPr>
            <p:cNvPr id="5695" name="Google Shape;5695;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8"/>
          <p:cNvGrpSpPr/>
          <p:nvPr/>
        </p:nvGrpSpPr>
        <p:grpSpPr>
          <a:xfrm>
            <a:off x="6638620" y="3173090"/>
            <a:ext cx="315307" cy="351910"/>
            <a:chOff x="-23962425" y="3519475"/>
            <a:chExt cx="264675" cy="295400"/>
          </a:xfrm>
        </p:grpSpPr>
        <p:sp>
          <p:nvSpPr>
            <p:cNvPr id="5700" name="Google Shape;5700;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7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78"/>
          <p:cNvGrpSpPr/>
          <p:nvPr/>
        </p:nvGrpSpPr>
        <p:grpSpPr>
          <a:xfrm>
            <a:off x="8017295" y="3623134"/>
            <a:ext cx="239302" cy="351880"/>
            <a:chOff x="-22788075" y="3904625"/>
            <a:chExt cx="200875" cy="295375"/>
          </a:xfrm>
        </p:grpSpPr>
        <p:sp>
          <p:nvSpPr>
            <p:cNvPr id="5704" name="Google Shape;5704;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8"/>
          <p:cNvGrpSpPr/>
          <p:nvPr/>
        </p:nvGrpSpPr>
        <p:grpSpPr>
          <a:xfrm>
            <a:off x="6172593" y="1306499"/>
            <a:ext cx="354710" cy="352803"/>
            <a:chOff x="-27351575" y="3175300"/>
            <a:chExt cx="297750" cy="296150"/>
          </a:xfrm>
        </p:grpSpPr>
        <p:sp>
          <p:nvSpPr>
            <p:cNvPr id="5709" name="Google Shape;5709;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8"/>
          <p:cNvGrpSpPr/>
          <p:nvPr/>
        </p:nvGrpSpPr>
        <p:grpSpPr>
          <a:xfrm>
            <a:off x="6215302" y="1763109"/>
            <a:ext cx="269293" cy="353072"/>
            <a:chOff x="-27313750" y="3545275"/>
            <a:chExt cx="226050" cy="296375"/>
          </a:xfrm>
        </p:grpSpPr>
        <p:sp>
          <p:nvSpPr>
            <p:cNvPr id="5714" name="Google Shape;5714;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78"/>
          <p:cNvGrpSpPr/>
          <p:nvPr/>
        </p:nvGrpSpPr>
        <p:grpSpPr>
          <a:xfrm>
            <a:off x="6172593" y="2211380"/>
            <a:ext cx="354710" cy="356586"/>
            <a:chOff x="-27351575" y="3915650"/>
            <a:chExt cx="297750" cy="299325"/>
          </a:xfrm>
        </p:grpSpPr>
        <p:sp>
          <p:nvSpPr>
            <p:cNvPr id="5718" name="Google Shape;5718;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8"/>
          <p:cNvGrpSpPr/>
          <p:nvPr/>
        </p:nvGrpSpPr>
        <p:grpSpPr>
          <a:xfrm>
            <a:off x="4860084" y="2693579"/>
            <a:ext cx="319060" cy="353042"/>
            <a:chOff x="-25445525" y="3175900"/>
            <a:chExt cx="267825" cy="296350"/>
          </a:xfrm>
        </p:grpSpPr>
        <p:sp>
          <p:nvSpPr>
            <p:cNvPr id="5721" name="Google Shape;5721;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78"/>
          <p:cNvGrpSpPr/>
          <p:nvPr/>
        </p:nvGrpSpPr>
        <p:grpSpPr>
          <a:xfrm>
            <a:off x="4841797" y="3183902"/>
            <a:ext cx="355633" cy="330288"/>
            <a:chOff x="-25465200" y="3565175"/>
            <a:chExt cx="298525" cy="277250"/>
          </a:xfrm>
        </p:grpSpPr>
        <p:sp>
          <p:nvSpPr>
            <p:cNvPr id="5725" name="Google Shape;5725;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78"/>
          <p:cNvGrpSpPr/>
          <p:nvPr/>
        </p:nvGrpSpPr>
        <p:grpSpPr>
          <a:xfrm>
            <a:off x="4841336" y="3623432"/>
            <a:ext cx="356556" cy="351285"/>
            <a:chOff x="-25465200" y="3916150"/>
            <a:chExt cx="299300" cy="294875"/>
          </a:xfrm>
        </p:grpSpPr>
        <p:sp>
          <p:nvSpPr>
            <p:cNvPr id="5728" name="Google Shape;5728;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8"/>
          <p:cNvGrpSpPr/>
          <p:nvPr/>
        </p:nvGrpSpPr>
        <p:grpSpPr>
          <a:xfrm>
            <a:off x="7068775" y="2693698"/>
            <a:ext cx="351880" cy="352803"/>
            <a:chOff x="-23615075" y="3148525"/>
            <a:chExt cx="295375" cy="296150"/>
          </a:xfrm>
        </p:grpSpPr>
        <p:sp>
          <p:nvSpPr>
            <p:cNvPr id="5731" name="Google Shape;5731;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7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6" name="Google Shape;5736;p78"/>
          <p:cNvGrpSpPr/>
          <p:nvPr/>
        </p:nvGrpSpPr>
        <p:grpSpPr>
          <a:xfrm>
            <a:off x="7068299" y="3632977"/>
            <a:ext cx="352833" cy="332194"/>
            <a:chOff x="-23615075" y="3906200"/>
            <a:chExt cx="296175" cy="278850"/>
          </a:xfrm>
        </p:grpSpPr>
        <p:sp>
          <p:nvSpPr>
            <p:cNvPr id="5737" name="Google Shape;5737;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7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78"/>
          <p:cNvGrpSpPr/>
          <p:nvPr/>
        </p:nvGrpSpPr>
        <p:grpSpPr>
          <a:xfrm>
            <a:off x="6617268" y="1306618"/>
            <a:ext cx="353757" cy="352565"/>
            <a:chOff x="-26980600" y="3175500"/>
            <a:chExt cx="296950" cy="295950"/>
          </a:xfrm>
        </p:grpSpPr>
        <p:sp>
          <p:nvSpPr>
            <p:cNvPr id="5742" name="Google Shape;5742;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5" name="Google Shape;5745;p7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6" name="Google Shape;5746;p78"/>
          <p:cNvGrpSpPr/>
          <p:nvPr/>
        </p:nvGrpSpPr>
        <p:grpSpPr>
          <a:xfrm>
            <a:off x="6617744" y="2245154"/>
            <a:ext cx="352803" cy="289039"/>
            <a:chOff x="-26981375" y="3951875"/>
            <a:chExt cx="296150" cy="242625"/>
          </a:xfrm>
        </p:grpSpPr>
        <p:sp>
          <p:nvSpPr>
            <p:cNvPr id="5747" name="Google Shape;5747;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78"/>
          <p:cNvGrpSpPr/>
          <p:nvPr/>
        </p:nvGrpSpPr>
        <p:grpSpPr>
          <a:xfrm>
            <a:off x="5282787" y="2692745"/>
            <a:ext cx="351910" cy="354710"/>
            <a:chOff x="-25094250" y="3176075"/>
            <a:chExt cx="295400" cy="297750"/>
          </a:xfrm>
        </p:grpSpPr>
        <p:sp>
          <p:nvSpPr>
            <p:cNvPr id="5751" name="Google Shape;5751;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8"/>
          <p:cNvGrpSpPr/>
          <p:nvPr/>
        </p:nvGrpSpPr>
        <p:grpSpPr>
          <a:xfrm>
            <a:off x="5282787" y="3173106"/>
            <a:ext cx="351910" cy="351880"/>
            <a:chOff x="-25094250" y="3547050"/>
            <a:chExt cx="295400" cy="295375"/>
          </a:xfrm>
        </p:grpSpPr>
        <p:sp>
          <p:nvSpPr>
            <p:cNvPr id="5755" name="Google Shape;5755;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7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78"/>
          <p:cNvGrpSpPr/>
          <p:nvPr/>
        </p:nvGrpSpPr>
        <p:grpSpPr>
          <a:xfrm>
            <a:off x="7514864" y="2693698"/>
            <a:ext cx="352803" cy="352803"/>
            <a:chOff x="-23245675" y="3148525"/>
            <a:chExt cx="296150" cy="296150"/>
          </a:xfrm>
        </p:grpSpPr>
        <p:sp>
          <p:nvSpPr>
            <p:cNvPr id="5762" name="Google Shape;5762;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5" name="Google Shape;5765;p7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78"/>
          <p:cNvGrpSpPr/>
          <p:nvPr/>
        </p:nvGrpSpPr>
        <p:grpSpPr>
          <a:xfrm>
            <a:off x="7515325" y="3622672"/>
            <a:ext cx="351880" cy="352803"/>
            <a:chOff x="-23244900" y="3888100"/>
            <a:chExt cx="295375" cy="296150"/>
          </a:xfrm>
        </p:grpSpPr>
        <p:sp>
          <p:nvSpPr>
            <p:cNvPr id="5767" name="Google Shape;5767;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8" name="Google Shape;5778;p7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Educational Icons</a:t>
            </a:r>
            <a:endParaRPr sz="2400">
              <a:solidFill>
                <a:schemeClr val="lt1"/>
              </a:solidFill>
            </a:endParaRPr>
          </a:p>
        </p:txBody>
      </p:sp>
      <p:sp>
        <p:nvSpPr>
          <p:cNvPr id="5780" name="Google Shape;5780;p7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Medical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84" name="Shape 5784"/>
        <p:cNvGrpSpPr/>
        <p:nvPr/>
      </p:nvGrpSpPr>
      <p:grpSpPr>
        <a:xfrm>
          <a:off x="0" y="0"/>
          <a:ext cx="0" cy="0"/>
          <a:chOff x="0" y="0"/>
          <a:chExt cx="0" cy="0"/>
        </a:xfrm>
      </p:grpSpPr>
      <p:sp>
        <p:nvSpPr>
          <p:cNvPr id="5785" name="Google Shape;5785;p7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79"/>
          <p:cNvGrpSpPr/>
          <p:nvPr/>
        </p:nvGrpSpPr>
        <p:grpSpPr>
          <a:xfrm>
            <a:off x="832654" y="1819647"/>
            <a:ext cx="367261" cy="367261"/>
            <a:chOff x="-65145700" y="3727425"/>
            <a:chExt cx="317425" cy="317425"/>
          </a:xfrm>
        </p:grpSpPr>
        <p:sp>
          <p:nvSpPr>
            <p:cNvPr id="5787" name="Google Shape;5787;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79"/>
          <p:cNvGrpSpPr/>
          <p:nvPr/>
        </p:nvGrpSpPr>
        <p:grpSpPr>
          <a:xfrm>
            <a:off x="835851" y="2248561"/>
            <a:ext cx="360868" cy="367261"/>
            <a:chOff x="-65144125" y="4094450"/>
            <a:chExt cx="311900" cy="317425"/>
          </a:xfrm>
        </p:grpSpPr>
        <p:sp>
          <p:nvSpPr>
            <p:cNvPr id="5790" name="Google Shape;5790;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7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79"/>
          <p:cNvGrpSpPr/>
          <p:nvPr/>
        </p:nvGrpSpPr>
        <p:grpSpPr>
          <a:xfrm>
            <a:off x="3039420" y="1819256"/>
            <a:ext cx="370645" cy="368042"/>
            <a:chOff x="-63250675" y="3744075"/>
            <a:chExt cx="320350" cy="318100"/>
          </a:xfrm>
        </p:grpSpPr>
        <p:sp>
          <p:nvSpPr>
            <p:cNvPr id="5795" name="Google Shape;5795;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79"/>
          <p:cNvGrpSpPr/>
          <p:nvPr/>
        </p:nvGrpSpPr>
        <p:grpSpPr>
          <a:xfrm>
            <a:off x="3041112" y="2248561"/>
            <a:ext cx="367261" cy="367261"/>
            <a:chOff x="-63250675" y="4110200"/>
            <a:chExt cx="317425" cy="317425"/>
          </a:xfrm>
        </p:grpSpPr>
        <p:sp>
          <p:nvSpPr>
            <p:cNvPr id="5799" name="Google Shape;5799;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9"/>
          <p:cNvGrpSpPr/>
          <p:nvPr/>
        </p:nvGrpSpPr>
        <p:grpSpPr>
          <a:xfrm>
            <a:off x="1720159" y="2745656"/>
            <a:ext cx="359075" cy="358844"/>
            <a:chOff x="-61351725" y="3372400"/>
            <a:chExt cx="310350" cy="310150"/>
          </a:xfrm>
        </p:grpSpPr>
        <p:sp>
          <p:nvSpPr>
            <p:cNvPr id="5809" name="Google Shape;5809;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9"/>
          <p:cNvGrpSpPr/>
          <p:nvPr/>
        </p:nvGrpSpPr>
        <p:grpSpPr>
          <a:xfrm>
            <a:off x="1716514" y="3208713"/>
            <a:ext cx="366364" cy="333534"/>
            <a:chOff x="-61354875" y="3751050"/>
            <a:chExt cx="316650" cy="288275"/>
          </a:xfrm>
        </p:grpSpPr>
        <p:sp>
          <p:nvSpPr>
            <p:cNvPr id="5813" name="Google Shape;5813;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9"/>
          <p:cNvGrpSpPr/>
          <p:nvPr/>
        </p:nvGrpSpPr>
        <p:grpSpPr>
          <a:xfrm>
            <a:off x="1716514" y="3650352"/>
            <a:ext cx="366364" cy="367290"/>
            <a:chOff x="-61354875" y="4101525"/>
            <a:chExt cx="316650" cy="317450"/>
          </a:xfrm>
        </p:grpSpPr>
        <p:sp>
          <p:nvSpPr>
            <p:cNvPr id="5817" name="Google Shape;5817;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79"/>
          <p:cNvGrpSpPr/>
          <p:nvPr/>
        </p:nvGrpSpPr>
        <p:grpSpPr>
          <a:xfrm>
            <a:off x="3932949" y="2742228"/>
            <a:ext cx="368157" cy="365699"/>
            <a:chOff x="-59470075" y="3308975"/>
            <a:chExt cx="318200" cy="316075"/>
          </a:xfrm>
        </p:grpSpPr>
        <p:sp>
          <p:nvSpPr>
            <p:cNvPr id="5820" name="Google Shape;5820;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9"/>
          <p:cNvGrpSpPr/>
          <p:nvPr/>
        </p:nvGrpSpPr>
        <p:grpSpPr>
          <a:xfrm>
            <a:off x="1278379" y="1377933"/>
            <a:ext cx="367261" cy="364686"/>
            <a:chOff x="-64781025" y="3361050"/>
            <a:chExt cx="317425" cy="315200"/>
          </a:xfrm>
        </p:grpSpPr>
        <p:sp>
          <p:nvSpPr>
            <p:cNvPr id="5830" name="Google Shape;5830;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7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79"/>
          <p:cNvGrpSpPr/>
          <p:nvPr/>
        </p:nvGrpSpPr>
        <p:grpSpPr>
          <a:xfrm>
            <a:off x="3482779" y="1819372"/>
            <a:ext cx="382765" cy="367810"/>
            <a:chOff x="-62890750" y="3747425"/>
            <a:chExt cx="330825" cy="317900"/>
          </a:xfrm>
        </p:grpSpPr>
        <p:sp>
          <p:nvSpPr>
            <p:cNvPr id="5838" name="Google Shape;5838;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79"/>
          <p:cNvGrpSpPr/>
          <p:nvPr/>
        </p:nvGrpSpPr>
        <p:grpSpPr>
          <a:xfrm>
            <a:off x="3490531" y="2249009"/>
            <a:ext cx="367261" cy="366364"/>
            <a:chOff x="-62884425" y="4111775"/>
            <a:chExt cx="317425" cy="316650"/>
          </a:xfrm>
        </p:grpSpPr>
        <p:sp>
          <p:nvSpPr>
            <p:cNvPr id="5853" name="Google Shape;5853;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9"/>
          <p:cNvGrpSpPr/>
          <p:nvPr/>
        </p:nvGrpSpPr>
        <p:grpSpPr>
          <a:xfrm>
            <a:off x="2163165" y="2745078"/>
            <a:ext cx="365438" cy="360001"/>
            <a:chOff x="-60991775" y="3376900"/>
            <a:chExt cx="315850" cy="311150"/>
          </a:xfrm>
        </p:grpSpPr>
        <p:sp>
          <p:nvSpPr>
            <p:cNvPr id="5856" name="Google Shape;5856;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9"/>
          <p:cNvGrpSpPr/>
          <p:nvPr/>
        </p:nvGrpSpPr>
        <p:grpSpPr>
          <a:xfrm>
            <a:off x="2162702" y="3195942"/>
            <a:ext cx="366364" cy="359075"/>
            <a:chOff x="-60988625" y="3740800"/>
            <a:chExt cx="316650" cy="310350"/>
          </a:xfrm>
        </p:grpSpPr>
        <p:sp>
          <p:nvSpPr>
            <p:cNvPr id="5860" name="Google Shape;5860;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9"/>
          <p:cNvGrpSpPr/>
          <p:nvPr/>
        </p:nvGrpSpPr>
        <p:grpSpPr>
          <a:xfrm>
            <a:off x="2162702" y="3651393"/>
            <a:ext cx="366364" cy="365207"/>
            <a:chOff x="-60987850" y="4100950"/>
            <a:chExt cx="316650" cy="315650"/>
          </a:xfrm>
        </p:grpSpPr>
        <p:sp>
          <p:nvSpPr>
            <p:cNvPr id="5864" name="Google Shape;5864;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9"/>
          <p:cNvGrpSpPr/>
          <p:nvPr/>
        </p:nvGrpSpPr>
        <p:grpSpPr>
          <a:xfrm>
            <a:off x="3932486" y="3196853"/>
            <a:ext cx="369083" cy="357253"/>
            <a:chOff x="-59447250" y="3706150"/>
            <a:chExt cx="319000" cy="308775"/>
          </a:xfrm>
        </p:grpSpPr>
        <p:sp>
          <p:nvSpPr>
            <p:cNvPr id="5870" name="Google Shape;5870;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9"/>
          <p:cNvGrpSpPr/>
          <p:nvPr/>
        </p:nvGrpSpPr>
        <p:grpSpPr>
          <a:xfrm>
            <a:off x="1721214" y="1378164"/>
            <a:ext cx="368186" cy="364224"/>
            <a:chOff x="-64406125" y="3362225"/>
            <a:chExt cx="318225" cy="314800"/>
          </a:xfrm>
        </p:grpSpPr>
        <p:sp>
          <p:nvSpPr>
            <p:cNvPr id="5875" name="Google Shape;5875;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7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79"/>
          <p:cNvGrpSpPr/>
          <p:nvPr/>
        </p:nvGrpSpPr>
        <p:grpSpPr>
          <a:xfrm>
            <a:off x="1721677" y="2249009"/>
            <a:ext cx="367261" cy="366364"/>
            <a:chOff x="-64410850" y="4094450"/>
            <a:chExt cx="317425" cy="316650"/>
          </a:xfrm>
        </p:grpSpPr>
        <p:sp>
          <p:nvSpPr>
            <p:cNvPr id="5879" name="Google Shape;5879;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2" name="Google Shape;5882;p7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79"/>
          <p:cNvGrpSpPr/>
          <p:nvPr/>
        </p:nvGrpSpPr>
        <p:grpSpPr>
          <a:xfrm>
            <a:off x="3943225" y="1819083"/>
            <a:ext cx="365467" cy="368389"/>
            <a:chOff x="-62516625" y="3743175"/>
            <a:chExt cx="315875" cy="318400"/>
          </a:xfrm>
        </p:grpSpPr>
        <p:sp>
          <p:nvSpPr>
            <p:cNvPr id="5884" name="Google Shape;5884;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9"/>
          <p:cNvGrpSpPr/>
          <p:nvPr/>
        </p:nvGrpSpPr>
        <p:grpSpPr>
          <a:xfrm>
            <a:off x="3950065" y="2269054"/>
            <a:ext cx="351786" cy="326274"/>
            <a:chOff x="-62511900" y="4129100"/>
            <a:chExt cx="304050" cy="282000"/>
          </a:xfrm>
        </p:grpSpPr>
        <p:sp>
          <p:nvSpPr>
            <p:cNvPr id="5887" name="Google Shape;5887;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79"/>
          <p:cNvGrpSpPr/>
          <p:nvPr/>
        </p:nvGrpSpPr>
        <p:grpSpPr>
          <a:xfrm>
            <a:off x="2628187" y="2741448"/>
            <a:ext cx="310770" cy="367261"/>
            <a:chOff x="-60597975" y="3367475"/>
            <a:chExt cx="268600" cy="317425"/>
          </a:xfrm>
        </p:grpSpPr>
        <p:sp>
          <p:nvSpPr>
            <p:cNvPr id="5893" name="Google Shape;5893;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8" name="Google Shape;5898;p7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9" name="Google Shape;5899;p79"/>
          <p:cNvGrpSpPr/>
          <p:nvPr/>
        </p:nvGrpSpPr>
        <p:grpSpPr>
          <a:xfrm>
            <a:off x="2600390" y="3702764"/>
            <a:ext cx="366364" cy="262465"/>
            <a:chOff x="-60621600" y="4145650"/>
            <a:chExt cx="316650" cy="226850"/>
          </a:xfrm>
        </p:grpSpPr>
        <p:sp>
          <p:nvSpPr>
            <p:cNvPr id="5900" name="Google Shape;5900;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9"/>
          <p:cNvGrpSpPr/>
          <p:nvPr/>
        </p:nvGrpSpPr>
        <p:grpSpPr>
          <a:xfrm>
            <a:off x="3937042" y="3651263"/>
            <a:ext cx="359972" cy="365467"/>
            <a:chOff x="-59400775" y="4084200"/>
            <a:chExt cx="311125" cy="315875"/>
          </a:xfrm>
        </p:grpSpPr>
        <p:sp>
          <p:nvSpPr>
            <p:cNvPr id="5904" name="Google Shape;5904;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79"/>
          <p:cNvGrpSpPr/>
          <p:nvPr/>
        </p:nvGrpSpPr>
        <p:grpSpPr>
          <a:xfrm>
            <a:off x="2161136" y="1377094"/>
            <a:ext cx="365438" cy="366364"/>
            <a:chOff x="-64044600" y="3360375"/>
            <a:chExt cx="315850" cy="316650"/>
          </a:xfrm>
        </p:grpSpPr>
        <p:sp>
          <p:nvSpPr>
            <p:cNvPr id="5911" name="Google Shape;5911;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79"/>
          <p:cNvGrpSpPr/>
          <p:nvPr/>
        </p:nvGrpSpPr>
        <p:grpSpPr>
          <a:xfrm>
            <a:off x="2187559" y="1819647"/>
            <a:ext cx="312592" cy="367261"/>
            <a:chOff x="-64022550" y="3727425"/>
            <a:chExt cx="270175" cy="317425"/>
          </a:xfrm>
        </p:grpSpPr>
        <p:sp>
          <p:nvSpPr>
            <p:cNvPr id="5915" name="Google Shape;5915;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9"/>
          <p:cNvGrpSpPr/>
          <p:nvPr/>
        </p:nvGrpSpPr>
        <p:grpSpPr>
          <a:xfrm>
            <a:off x="2211697" y="2248547"/>
            <a:ext cx="264317" cy="367290"/>
            <a:chOff x="-64001300" y="4093650"/>
            <a:chExt cx="228450" cy="317450"/>
          </a:xfrm>
        </p:grpSpPr>
        <p:sp>
          <p:nvSpPr>
            <p:cNvPr id="5919" name="Google Shape;5919;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79"/>
          <p:cNvGrpSpPr/>
          <p:nvPr/>
        </p:nvGrpSpPr>
        <p:grpSpPr>
          <a:xfrm>
            <a:off x="830701" y="2741838"/>
            <a:ext cx="359972" cy="366480"/>
            <a:chOff x="-62148800" y="3377700"/>
            <a:chExt cx="311125" cy="316750"/>
          </a:xfrm>
        </p:grpSpPr>
        <p:sp>
          <p:nvSpPr>
            <p:cNvPr id="5924" name="Google Shape;5924;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79"/>
          <p:cNvGrpSpPr/>
          <p:nvPr/>
        </p:nvGrpSpPr>
        <p:grpSpPr>
          <a:xfrm>
            <a:off x="826608" y="3191835"/>
            <a:ext cx="368157" cy="367290"/>
            <a:chOff x="-62154300" y="3743950"/>
            <a:chExt cx="318200" cy="317450"/>
          </a:xfrm>
        </p:grpSpPr>
        <p:sp>
          <p:nvSpPr>
            <p:cNvPr id="5927" name="Google Shape;5927;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79"/>
          <p:cNvGrpSpPr/>
          <p:nvPr/>
        </p:nvGrpSpPr>
        <p:grpSpPr>
          <a:xfrm>
            <a:off x="826594" y="3650815"/>
            <a:ext cx="368186" cy="366364"/>
            <a:chOff x="-62151950" y="4111775"/>
            <a:chExt cx="318225" cy="316650"/>
          </a:xfrm>
        </p:grpSpPr>
        <p:sp>
          <p:nvSpPr>
            <p:cNvPr id="5930" name="Google Shape;5930;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9"/>
          <p:cNvGrpSpPr/>
          <p:nvPr/>
        </p:nvGrpSpPr>
        <p:grpSpPr>
          <a:xfrm>
            <a:off x="3045218" y="2741361"/>
            <a:ext cx="368157" cy="367434"/>
            <a:chOff x="-60254550" y="3367325"/>
            <a:chExt cx="318200" cy="317575"/>
          </a:xfrm>
        </p:grpSpPr>
        <p:sp>
          <p:nvSpPr>
            <p:cNvPr id="5935" name="Google Shape;5935;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79"/>
          <p:cNvGrpSpPr/>
          <p:nvPr/>
        </p:nvGrpSpPr>
        <p:grpSpPr>
          <a:xfrm>
            <a:off x="3046115" y="3192355"/>
            <a:ext cx="366364" cy="366248"/>
            <a:chOff x="-60255350" y="3733825"/>
            <a:chExt cx="316650" cy="316550"/>
          </a:xfrm>
        </p:grpSpPr>
        <p:sp>
          <p:nvSpPr>
            <p:cNvPr id="5940" name="Google Shape;5940;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9"/>
          <p:cNvGrpSpPr/>
          <p:nvPr/>
        </p:nvGrpSpPr>
        <p:grpSpPr>
          <a:xfrm>
            <a:off x="3073912" y="3651263"/>
            <a:ext cx="310770" cy="365467"/>
            <a:chOff x="-60232500" y="4101525"/>
            <a:chExt cx="268600" cy="315875"/>
          </a:xfrm>
        </p:grpSpPr>
        <p:sp>
          <p:nvSpPr>
            <p:cNvPr id="5948" name="Google Shape;5948;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7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79"/>
          <p:cNvGrpSpPr/>
          <p:nvPr/>
        </p:nvGrpSpPr>
        <p:grpSpPr>
          <a:xfrm>
            <a:off x="2606912" y="1377094"/>
            <a:ext cx="368186" cy="366364"/>
            <a:chOff x="-63679950" y="3360375"/>
            <a:chExt cx="318225" cy="316650"/>
          </a:xfrm>
        </p:grpSpPr>
        <p:sp>
          <p:nvSpPr>
            <p:cNvPr id="5952" name="Google Shape;5952;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7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79"/>
          <p:cNvGrpSpPr/>
          <p:nvPr/>
        </p:nvGrpSpPr>
        <p:grpSpPr>
          <a:xfrm>
            <a:off x="2605539" y="2248431"/>
            <a:ext cx="370934" cy="367521"/>
            <a:chOff x="-63679950" y="4093450"/>
            <a:chExt cx="320600" cy="317650"/>
          </a:xfrm>
        </p:grpSpPr>
        <p:sp>
          <p:nvSpPr>
            <p:cNvPr id="5958" name="Google Shape;5958;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9"/>
          <p:cNvGrpSpPr/>
          <p:nvPr/>
        </p:nvGrpSpPr>
        <p:grpSpPr>
          <a:xfrm>
            <a:off x="1265656" y="2741433"/>
            <a:ext cx="366364" cy="367290"/>
            <a:chOff x="-61784125" y="3377700"/>
            <a:chExt cx="316650" cy="317450"/>
          </a:xfrm>
        </p:grpSpPr>
        <p:sp>
          <p:nvSpPr>
            <p:cNvPr id="5962" name="Google Shape;5962;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79"/>
          <p:cNvGrpSpPr/>
          <p:nvPr/>
        </p:nvGrpSpPr>
        <p:grpSpPr>
          <a:xfrm>
            <a:off x="1265656" y="3191835"/>
            <a:ext cx="366364" cy="367290"/>
            <a:chOff x="-61783350" y="3743950"/>
            <a:chExt cx="316650" cy="317450"/>
          </a:xfrm>
        </p:grpSpPr>
        <p:sp>
          <p:nvSpPr>
            <p:cNvPr id="5970" name="Google Shape;5970;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2" name="Google Shape;5972;p7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79"/>
          <p:cNvGrpSpPr/>
          <p:nvPr/>
        </p:nvGrpSpPr>
        <p:grpSpPr>
          <a:xfrm>
            <a:off x="3487080" y="3651668"/>
            <a:ext cx="369112" cy="364657"/>
            <a:chOff x="-59869425" y="4102225"/>
            <a:chExt cx="319025" cy="315175"/>
          </a:xfrm>
        </p:grpSpPr>
        <p:sp>
          <p:nvSpPr>
            <p:cNvPr id="5976" name="Google Shape;5976;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9"/>
          <p:cNvGrpSpPr/>
          <p:nvPr/>
        </p:nvGrpSpPr>
        <p:grpSpPr>
          <a:xfrm>
            <a:off x="2605883" y="4120490"/>
            <a:ext cx="366364" cy="365467"/>
            <a:chOff x="-59029025" y="3711650"/>
            <a:chExt cx="316650" cy="315875"/>
          </a:xfrm>
        </p:grpSpPr>
        <p:sp>
          <p:nvSpPr>
            <p:cNvPr id="5981" name="Google Shape;5981;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9"/>
          <p:cNvGrpSpPr/>
          <p:nvPr/>
        </p:nvGrpSpPr>
        <p:grpSpPr>
          <a:xfrm>
            <a:off x="4841373" y="1398014"/>
            <a:ext cx="351940" cy="348188"/>
            <a:chOff x="581525" y="3254850"/>
            <a:chExt cx="297750" cy="294575"/>
          </a:xfrm>
        </p:grpSpPr>
        <p:sp>
          <p:nvSpPr>
            <p:cNvPr id="5989" name="Google Shape;5989;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79"/>
          <p:cNvGrpSpPr/>
          <p:nvPr/>
        </p:nvGrpSpPr>
        <p:grpSpPr>
          <a:xfrm>
            <a:off x="4840442" y="1836950"/>
            <a:ext cx="353802" cy="351497"/>
            <a:chOff x="580725" y="3617925"/>
            <a:chExt cx="299325" cy="297375"/>
          </a:xfrm>
        </p:grpSpPr>
        <p:sp>
          <p:nvSpPr>
            <p:cNvPr id="5993" name="Google Shape;5993;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9"/>
          <p:cNvGrpSpPr/>
          <p:nvPr/>
        </p:nvGrpSpPr>
        <p:grpSpPr>
          <a:xfrm>
            <a:off x="4842304" y="2284140"/>
            <a:ext cx="350079" cy="350079"/>
            <a:chOff x="583100" y="3982600"/>
            <a:chExt cx="296175" cy="296175"/>
          </a:xfrm>
        </p:grpSpPr>
        <p:sp>
          <p:nvSpPr>
            <p:cNvPr id="5999" name="Google Shape;5999;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9"/>
          <p:cNvGrpSpPr/>
          <p:nvPr/>
        </p:nvGrpSpPr>
        <p:grpSpPr>
          <a:xfrm>
            <a:off x="7074918" y="1397764"/>
            <a:ext cx="307231" cy="348690"/>
            <a:chOff x="2423775" y="3226875"/>
            <a:chExt cx="259925" cy="295000"/>
          </a:xfrm>
        </p:grpSpPr>
        <p:sp>
          <p:nvSpPr>
            <p:cNvPr id="6007" name="Google Shape;6007;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79"/>
          <p:cNvGrpSpPr/>
          <p:nvPr/>
        </p:nvGrpSpPr>
        <p:grpSpPr>
          <a:xfrm>
            <a:off x="7052106" y="1839049"/>
            <a:ext cx="352857" cy="347301"/>
            <a:chOff x="2404875" y="3592725"/>
            <a:chExt cx="298525" cy="293825"/>
          </a:xfrm>
        </p:grpSpPr>
        <p:sp>
          <p:nvSpPr>
            <p:cNvPr id="6011" name="Google Shape;6011;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9"/>
          <p:cNvGrpSpPr/>
          <p:nvPr/>
        </p:nvGrpSpPr>
        <p:grpSpPr>
          <a:xfrm>
            <a:off x="7053036" y="2284614"/>
            <a:ext cx="350995" cy="349133"/>
            <a:chOff x="2404875" y="3955825"/>
            <a:chExt cx="296950" cy="295375"/>
          </a:xfrm>
        </p:grpSpPr>
        <p:sp>
          <p:nvSpPr>
            <p:cNvPr id="6015" name="Google Shape;6015;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79"/>
          <p:cNvGrpSpPr/>
          <p:nvPr/>
        </p:nvGrpSpPr>
        <p:grpSpPr>
          <a:xfrm>
            <a:off x="5747016" y="2748808"/>
            <a:ext cx="349163" cy="350079"/>
            <a:chOff x="4263650" y="3235150"/>
            <a:chExt cx="295400" cy="296175"/>
          </a:xfrm>
        </p:grpSpPr>
        <p:sp>
          <p:nvSpPr>
            <p:cNvPr id="6020" name="Google Shape;6020;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9"/>
          <p:cNvGrpSpPr/>
          <p:nvPr/>
        </p:nvGrpSpPr>
        <p:grpSpPr>
          <a:xfrm>
            <a:off x="5744696" y="3207969"/>
            <a:ext cx="353802" cy="327739"/>
            <a:chOff x="4266025" y="3609275"/>
            <a:chExt cx="299325" cy="277275"/>
          </a:xfrm>
        </p:grpSpPr>
        <p:sp>
          <p:nvSpPr>
            <p:cNvPr id="6026" name="Google Shape;6026;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9"/>
          <p:cNvGrpSpPr/>
          <p:nvPr/>
        </p:nvGrpSpPr>
        <p:grpSpPr>
          <a:xfrm>
            <a:off x="5745154" y="3673356"/>
            <a:ext cx="352886" cy="349133"/>
            <a:chOff x="4263650" y="3963700"/>
            <a:chExt cx="298550" cy="295375"/>
          </a:xfrm>
        </p:grpSpPr>
        <p:sp>
          <p:nvSpPr>
            <p:cNvPr id="6029" name="Google Shape;6029;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9"/>
          <p:cNvGrpSpPr/>
          <p:nvPr/>
        </p:nvGrpSpPr>
        <p:grpSpPr>
          <a:xfrm>
            <a:off x="8023491" y="2748809"/>
            <a:ext cx="226264" cy="350079"/>
            <a:chOff x="6164975" y="3211525"/>
            <a:chExt cx="191425" cy="296175"/>
          </a:xfrm>
        </p:grpSpPr>
        <p:sp>
          <p:nvSpPr>
            <p:cNvPr id="6037" name="Google Shape;6037;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79"/>
          <p:cNvGrpSpPr/>
          <p:nvPr/>
        </p:nvGrpSpPr>
        <p:grpSpPr>
          <a:xfrm>
            <a:off x="5285528" y="1397084"/>
            <a:ext cx="352886" cy="350049"/>
            <a:chOff x="946175" y="3253275"/>
            <a:chExt cx="298550" cy="296150"/>
          </a:xfrm>
        </p:grpSpPr>
        <p:sp>
          <p:nvSpPr>
            <p:cNvPr id="6045" name="Google Shape;6045;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9"/>
          <p:cNvGrpSpPr/>
          <p:nvPr/>
        </p:nvGrpSpPr>
        <p:grpSpPr>
          <a:xfrm>
            <a:off x="5286459" y="1839048"/>
            <a:ext cx="351024" cy="347301"/>
            <a:chOff x="946175" y="3619500"/>
            <a:chExt cx="296975" cy="293825"/>
          </a:xfrm>
        </p:grpSpPr>
        <p:sp>
          <p:nvSpPr>
            <p:cNvPr id="6051" name="Google Shape;6051;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9"/>
          <p:cNvGrpSpPr/>
          <p:nvPr/>
        </p:nvGrpSpPr>
        <p:grpSpPr>
          <a:xfrm>
            <a:off x="5286001" y="2283682"/>
            <a:ext cx="351940" cy="350995"/>
            <a:chOff x="944600" y="3981825"/>
            <a:chExt cx="297750" cy="296950"/>
          </a:xfrm>
        </p:grpSpPr>
        <p:sp>
          <p:nvSpPr>
            <p:cNvPr id="6058" name="Google Shape;6058;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9"/>
          <p:cNvGrpSpPr/>
          <p:nvPr/>
        </p:nvGrpSpPr>
        <p:grpSpPr>
          <a:xfrm>
            <a:off x="7502937" y="1397542"/>
            <a:ext cx="350079" cy="349133"/>
            <a:chOff x="2768750" y="3227275"/>
            <a:chExt cx="296175" cy="295375"/>
          </a:xfrm>
        </p:grpSpPr>
        <p:sp>
          <p:nvSpPr>
            <p:cNvPr id="6063" name="Google Shape;6063;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9"/>
          <p:cNvGrpSpPr/>
          <p:nvPr/>
        </p:nvGrpSpPr>
        <p:grpSpPr>
          <a:xfrm>
            <a:off x="7523888" y="1838414"/>
            <a:ext cx="308177" cy="348572"/>
            <a:chOff x="2786075" y="3591800"/>
            <a:chExt cx="260725" cy="294900"/>
          </a:xfrm>
        </p:grpSpPr>
        <p:sp>
          <p:nvSpPr>
            <p:cNvPr id="6072" name="Google Shape;6072;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9"/>
          <p:cNvGrpSpPr/>
          <p:nvPr/>
        </p:nvGrpSpPr>
        <p:grpSpPr>
          <a:xfrm>
            <a:off x="7564387" y="2284141"/>
            <a:ext cx="227180" cy="350079"/>
            <a:chOff x="2819150" y="3955025"/>
            <a:chExt cx="192200" cy="296175"/>
          </a:xfrm>
        </p:grpSpPr>
        <p:sp>
          <p:nvSpPr>
            <p:cNvPr id="6078" name="Google Shape;6078;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79"/>
          <p:cNvGrpSpPr/>
          <p:nvPr/>
        </p:nvGrpSpPr>
        <p:grpSpPr>
          <a:xfrm>
            <a:off x="6188160" y="2749739"/>
            <a:ext cx="349133" cy="348217"/>
            <a:chOff x="4629125" y="3235150"/>
            <a:chExt cx="295375" cy="294600"/>
          </a:xfrm>
        </p:grpSpPr>
        <p:sp>
          <p:nvSpPr>
            <p:cNvPr id="6083" name="Google Shape;6083;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9"/>
          <p:cNvGrpSpPr/>
          <p:nvPr/>
        </p:nvGrpSpPr>
        <p:grpSpPr>
          <a:xfrm>
            <a:off x="6188145" y="3197272"/>
            <a:ext cx="349163" cy="349133"/>
            <a:chOff x="4628325" y="3599825"/>
            <a:chExt cx="295400" cy="295375"/>
          </a:xfrm>
        </p:grpSpPr>
        <p:sp>
          <p:nvSpPr>
            <p:cNvPr id="6089" name="Google Shape;6089;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79"/>
          <p:cNvGrpSpPr/>
          <p:nvPr/>
        </p:nvGrpSpPr>
        <p:grpSpPr>
          <a:xfrm>
            <a:off x="6209096" y="3672883"/>
            <a:ext cx="307261" cy="350079"/>
            <a:chOff x="4645650" y="3962900"/>
            <a:chExt cx="259950" cy="296175"/>
          </a:xfrm>
        </p:grpSpPr>
        <p:sp>
          <p:nvSpPr>
            <p:cNvPr id="6102" name="Google Shape;6102;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9"/>
          <p:cNvGrpSpPr/>
          <p:nvPr/>
        </p:nvGrpSpPr>
        <p:grpSpPr>
          <a:xfrm>
            <a:off x="7962056" y="3197745"/>
            <a:ext cx="349133" cy="348188"/>
            <a:chOff x="6143725" y="3582500"/>
            <a:chExt cx="295375" cy="294575"/>
          </a:xfrm>
        </p:grpSpPr>
        <p:sp>
          <p:nvSpPr>
            <p:cNvPr id="6109" name="Google Shape;6109;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9"/>
          <p:cNvGrpSpPr/>
          <p:nvPr/>
        </p:nvGrpSpPr>
        <p:grpSpPr>
          <a:xfrm>
            <a:off x="5730883" y="1397084"/>
            <a:ext cx="350995" cy="350049"/>
            <a:chOff x="1310075" y="3253275"/>
            <a:chExt cx="296950" cy="296150"/>
          </a:xfrm>
        </p:grpSpPr>
        <p:sp>
          <p:nvSpPr>
            <p:cNvPr id="6117" name="Google Shape;6117;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7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1" name="Google Shape;6121;p79"/>
          <p:cNvGrpSpPr/>
          <p:nvPr/>
        </p:nvGrpSpPr>
        <p:grpSpPr>
          <a:xfrm>
            <a:off x="5730410" y="2283343"/>
            <a:ext cx="351941" cy="351675"/>
            <a:chOff x="1310075" y="3980250"/>
            <a:chExt cx="297750" cy="297525"/>
          </a:xfrm>
        </p:grpSpPr>
        <p:sp>
          <p:nvSpPr>
            <p:cNvPr id="6122" name="Google Shape;6122;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9"/>
          <p:cNvGrpSpPr/>
          <p:nvPr/>
        </p:nvGrpSpPr>
        <p:grpSpPr>
          <a:xfrm>
            <a:off x="7995198" y="1397542"/>
            <a:ext cx="266305" cy="349133"/>
            <a:chOff x="3167275" y="3227275"/>
            <a:chExt cx="225300" cy="295375"/>
          </a:xfrm>
        </p:grpSpPr>
        <p:sp>
          <p:nvSpPr>
            <p:cNvPr id="6127" name="Google Shape;6127;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2" name="Google Shape;6132;p7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79"/>
          <p:cNvGrpSpPr/>
          <p:nvPr/>
        </p:nvGrpSpPr>
        <p:grpSpPr>
          <a:xfrm>
            <a:off x="7952380" y="2284599"/>
            <a:ext cx="351940" cy="349163"/>
            <a:chOff x="3133425" y="3955025"/>
            <a:chExt cx="297750" cy="295400"/>
          </a:xfrm>
        </p:grpSpPr>
        <p:sp>
          <p:nvSpPr>
            <p:cNvPr id="6134" name="Google Shape;6134;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79"/>
          <p:cNvGrpSpPr/>
          <p:nvPr/>
        </p:nvGrpSpPr>
        <p:grpSpPr>
          <a:xfrm>
            <a:off x="6632554" y="2748187"/>
            <a:ext cx="350079" cy="351320"/>
            <a:chOff x="4991425" y="3234750"/>
            <a:chExt cx="296175" cy="297225"/>
          </a:xfrm>
        </p:grpSpPr>
        <p:sp>
          <p:nvSpPr>
            <p:cNvPr id="6138" name="Google Shape;6138;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9"/>
          <p:cNvGrpSpPr/>
          <p:nvPr/>
        </p:nvGrpSpPr>
        <p:grpSpPr>
          <a:xfrm>
            <a:off x="6632554" y="3217750"/>
            <a:ext cx="350079" cy="308177"/>
            <a:chOff x="4991425" y="3617150"/>
            <a:chExt cx="296175" cy="260725"/>
          </a:xfrm>
        </p:grpSpPr>
        <p:sp>
          <p:nvSpPr>
            <p:cNvPr id="6145" name="Google Shape;6145;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79"/>
          <p:cNvGrpSpPr/>
          <p:nvPr/>
        </p:nvGrpSpPr>
        <p:grpSpPr>
          <a:xfrm>
            <a:off x="6709827" y="3673341"/>
            <a:ext cx="195532" cy="349163"/>
            <a:chOff x="5056800" y="3962900"/>
            <a:chExt cx="165425" cy="295400"/>
          </a:xfrm>
        </p:grpSpPr>
        <p:sp>
          <p:nvSpPr>
            <p:cNvPr id="6153" name="Google Shape;6153;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79"/>
          <p:cNvGrpSpPr/>
          <p:nvPr/>
        </p:nvGrpSpPr>
        <p:grpSpPr>
          <a:xfrm>
            <a:off x="7961125" y="3673357"/>
            <a:ext cx="350995" cy="349133"/>
            <a:chOff x="6168925" y="3936925"/>
            <a:chExt cx="296950" cy="295375"/>
          </a:xfrm>
        </p:grpSpPr>
        <p:sp>
          <p:nvSpPr>
            <p:cNvPr id="6157" name="Google Shape;6157;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9"/>
          <p:cNvGrpSpPr/>
          <p:nvPr/>
        </p:nvGrpSpPr>
        <p:grpSpPr>
          <a:xfrm>
            <a:off x="6174844" y="1390429"/>
            <a:ext cx="348188" cy="349133"/>
            <a:chOff x="1674750" y="3254050"/>
            <a:chExt cx="294575" cy="295375"/>
          </a:xfrm>
        </p:grpSpPr>
        <p:sp>
          <p:nvSpPr>
            <p:cNvPr id="6164" name="Google Shape;6164;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79"/>
          <p:cNvGrpSpPr/>
          <p:nvPr/>
        </p:nvGrpSpPr>
        <p:grpSpPr>
          <a:xfrm>
            <a:off x="6189239" y="1838132"/>
            <a:ext cx="319347" cy="349133"/>
            <a:chOff x="1687350" y="3618725"/>
            <a:chExt cx="270175" cy="295375"/>
          </a:xfrm>
        </p:grpSpPr>
        <p:sp>
          <p:nvSpPr>
            <p:cNvPr id="6168" name="Google Shape;6168;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9"/>
          <p:cNvGrpSpPr/>
          <p:nvPr/>
        </p:nvGrpSpPr>
        <p:grpSpPr>
          <a:xfrm>
            <a:off x="6172942" y="2284613"/>
            <a:ext cx="351940" cy="349133"/>
            <a:chOff x="1672375" y="3982600"/>
            <a:chExt cx="297750" cy="295375"/>
          </a:xfrm>
        </p:grpSpPr>
        <p:sp>
          <p:nvSpPr>
            <p:cNvPr id="6172" name="Google Shape;6172;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4864934" y="2748808"/>
            <a:ext cx="350079" cy="350079"/>
            <a:chOff x="3497300" y="3227275"/>
            <a:chExt cx="296175" cy="296175"/>
          </a:xfrm>
        </p:grpSpPr>
        <p:sp>
          <p:nvSpPr>
            <p:cNvPr id="6176" name="Google Shape;6176;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9"/>
          <p:cNvGrpSpPr/>
          <p:nvPr/>
        </p:nvGrpSpPr>
        <p:grpSpPr>
          <a:xfrm>
            <a:off x="4865407" y="3198203"/>
            <a:ext cx="349133" cy="347272"/>
            <a:chOff x="3497300" y="3591950"/>
            <a:chExt cx="295375" cy="293800"/>
          </a:xfrm>
        </p:grpSpPr>
        <p:sp>
          <p:nvSpPr>
            <p:cNvPr id="6185" name="Google Shape;6185;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9"/>
          <p:cNvGrpSpPr/>
          <p:nvPr/>
        </p:nvGrpSpPr>
        <p:grpSpPr>
          <a:xfrm>
            <a:off x="4865407" y="3673341"/>
            <a:ext cx="349133" cy="349163"/>
            <a:chOff x="3497300" y="3955025"/>
            <a:chExt cx="295375" cy="295400"/>
          </a:xfrm>
        </p:grpSpPr>
        <p:sp>
          <p:nvSpPr>
            <p:cNvPr id="6194" name="Google Shape;6194;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9"/>
          <p:cNvGrpSpPr/>
          <p:nvPr/>
        </p:nvGrpSpPr>
        <p:grpSpPr>
          <a:xfrm>
            <a:off x="7089979" y="2749532"/>
            <a:ext cx="327739" cy="348631"/>
            <a:chOff x="5364750" y="3235150"/>
            <a:chExt cx="277275" cy="294950"/>
          </a:xfrm>
        </p:grpSpPr>
        <p:sp>
          <p:nvSpPr>
            <p:cNvPr id="6198" name="Google Shape;6198;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9"/>
          <p:cNvGrpSpPr/>
          <p:nvPr/>
        </p:nvGrpSpPr>
        <p:grpSpPr>
          <a:xfrm>
            <a:off x="7078337" y="3195868"/>
            <a:ext cx="351024" cy="351941"/>
            <a:chOff x="5355300" y="3598250"/>
            <a:chExt cx="296975" cy="297750"/>
          </a:xfrm>
        </p:grpSpPr>
        <p:sp>
          <p:nvSpPr>
            <p:cNvPr id="6207" name="Google Shape;6207;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9"/>
          <p:cNvGrpSpPr/>
          <p:nvPr/>
        </p:nvGrpSpPr>
        <p:grpSpPr>
          <a:xfrm>
            <a:off x="7082533" y="3734790"/>
            <a:ext cx="342632" cy="226264"/>
            <a:chOff x="5358450" y="4015675"/>
            <a:chExt cx="289875" cy="191425"/>
          </a:xfrm>
        </p:grpSpPr>
        <p:sp>
          <p:nvSpPr>
            <p:cNvPr id="6216" name="Google Shape;6216;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79"/>
          <p:cNvGrpSpPr/>
          <p:nvPr/>
        </p:nvGrpSpPr>
        <p:grpSpPr>
          <a:xfrm>
            <a:off x="6209015" y="4117322"/>
            <a:ext cx="351024" cy="325464"/>
            <a:chOff x="6543825" y="3202075"/>
            <a:chExt cx="296975" cy="275350"/>
          </a:xfrm>
        </p:grpSpPr>
        <p:sp>
          <p:nvSpPr>
            <p:cNvPr id="6221" name="Google Shape;6221;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9"/>
          <p:cNvGrpSpPr/>
          <p:nvPr/>
        </p:nvGrpSpPr>
        <p:grpSpPr>
          <a:xfrm>
            <a:off x="6615996" y="1397069"/>
            <a:ext cx="350079" cy="350079"/>
            <a:chOff x="2037825" y="3254050"/>
            <a:chExt cx="296175" cy="296175"/>
          </a:xfrm>
        </p:grpSpPr>
        <p:sp>
          <p:nvSpPr>
            <p:cNvPr id="6229" name="Google Shape;6229;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9"/>
          <p:cNvGrpSpPr/>
          <p:nvPr/>
        </p:nvGrpSpPr>
        <p:grpSpPr>
          <a:xfrm>
            <a:off x="6614135" y="1838236"/>
            <a:ext cx="353802" cy="348926"/>
            <a:chOff x="2034675" y="3617925"/>
            <a:chExt cx="299325" cy="295200"/>
          </a:xfrm>
        </p:grpSpPr>
        <p:sp>
          <p:nvSpPr>
            <p:cNvPr id="6236" name="Google Shape;6236;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9"/>
          <p:cNvGrpSpPr/>
          <p:nvPr/>
        </p:nvGrpSpPr>
        <p:grpSpPr>
          <a:xfrm>
            <a:off x="6615996" y="2284613"/>
            <a:ext cx="350079" cy="349133"/>
            <a:chOff x="2037825" y="3981825"/>
            <a:chExt cx="296175" cy="295375"/>
          </a:xfrm>
        </p:grpSpPr>
        <p:sp>
          <p:nvSpPr>
            <p:cNvPr id="6242" name="Google Shape;6242;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9"/>
          <p:cNvGrpSpPr/>
          <p:nvPr/>
        </p:nvGrpSpPr>
        <p:grpSpPr>
          <a:xfrm>
            <a:off x="5301014" y="2780929"/>
            <a:ext cx="350079" cy="285837"/>
            <a:chOff x="3860400" y="3254050"/>
            <a:chExt cx="296175" cy="241825"/>
          </a:xfrm>
        </p:grpSpPr>
        <p:sp>
          <p:nvSpPr>
            <p:cNvPr id="6246" name="Google Shape;6246;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9"/>
          <p:cNvGrpSpPr/>
          <p:nvPr/>
        </p:nvGrpSpPr>
        <p:grpSpPr>
          <a:xfrm>
            <a:off x="5300541" y="3196800"/>
            <a:ext cx="351024" cy="350079"/>
            <a:chOff x="3859600" y="3591950"/>
            <a:chExt cx="296975" cy="296175"/>
          </a:xfrm>
        </p:grpSpPr>
        <p:sp>
          <p:nvSpPr>
            <p:cNvPr id="6254" name="Google Shape;6254;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79"/>
          <p:cNvGrpSpPr/>
          <p:nvPr/>
        </p:nvGrpSpPr>
        <p:grpSpPr>
          <a:xfrm>
            <a:off x="5301014" y="3672883"/>
            <a:ext cx="350079" cy="350079"/>
            <a:chOff x="3860400" y="3955025"/>
            <a:chExt cx="296175" cy="296175"/>
          </a:xfrm>
        </p:grpSpPr>
        <p:sp>
          <p:nvSpPr>
            <p:cNvPr id="6258" name="Google Shape;6258;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9"/>
          <p:cNvGrpSpPr/>
          <p:nvPr/>
        </p:nvGrpSpPr>
        <p:grpSpPr>
          <a:xfrm>
            <a:off x="7516230" y="2749281"/>
            <a:ext cx="355664" cy="349133"/>
            <a:chOff x="5716825" y="3235950"/>
            <a:chExt cx="300900" cy="295375"/>
          </a:xfrm>
        </p:grpSpPr>
        <p:sp>
          <p:nvSpPr>
            <p:cNvPr id="6264" name="Google Shape;6264;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9"/>
          <p:cNvGrpSpPr/>
          <p:nvPr/>
        </p:nvGrpSpPr>
        <p:grpSpPr>
          <a:xfrm>
            <a:off x="7529261" y="3207969"/>
            <a:ext cx="329601" cy="327739"/>
            <a:chOff x="5727850" y="3609275"/>
            <a:chExt cx="278850" cy="277275"/>
          </a:xfrm>
        </p:grpSpPr>
        <p:sp>
          <p:nvSpPr>
            <p:cNvPr id="6269" name="Google Shape;6269;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9"/>
          <p:cNvGrpSpPr/>
          <p:nvPr/>
        </p:nvGrpSpPr>
        <p:grpSpPr>
          <a:xfrm>
            <a:off x="7540446" y="3673356"/>
            <a:ext cx="307231" cy="349133"/>
            <a:chOff x="5736525" y="3963700"/>
            <a:chExt cx="259925" cy="295375"/>
          </a:xfrm>
        </p:grpSpPr>
        <p:sp>
          <p:nvSpPr>
            <p:cNvPr id="6275" name="Google Shape;6275;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9"/>
          <p:cNvGrpSpPr/>
          <p:nvPr/>
        </p:nvGrpSpPr>
        <p:grpSpPr>
          <a:xfrm>
            <a:off x="6632026" y="4122683"/>
            <a:ext cx="351024" cy="350079"/>
            <a:chOff x="6553275" y="3604550"/>
            <a:chExt cx="296975" cy="296175"/>
          </a:xfrm>
        </p:grpSpPr>
        <p:sp>
          <p:nvSpPr>
            <p:cNvPr id="6283" name="Google Shape;6283;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7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Business Icons</a:t>
            </a:r>
            <a:endParaRPr sz="2400">
              <a:solidFill>
                <a:schemeClr val="lt1"/>
              </a:solidFill>
            </a:endParaRPr>
          </a:p>
        </p:txBody>
      </p:sp>
      <p:sp>
        <p:nvSpPr>
          <p:cNvPr id="6290" name="Google Shape;6290;p7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rPr>
              <a:t>Teamwork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94" name="Shape 6294"/>
        <p:cNvGrpSpPr/>
        <p:nvPr/>
      </p:nvGrpSpPr>
      <p:grpSpPr>
        <a:xfrm>
          <a:off x="0" y="0"/>
          <a:ext cx="0" cy="0"/>
          <a:chOff x="0" y="0"/>
          <a:chExt cx="0" cy="0"/>
        </a:xfrm>
      </p:grpSpPr>
      <p:grpSp>
        <p:nvGrpSpPr>
          <p:cNvPr id="6295" name="Google Shape;6295;p80"/>
          <p:cNvGrpSpPr/>
          <p:nvPr/>
        </p:nvGrpSpPr>
        <p:grpSpPr>
          <a:xfrm>
            <a:off x="859032" y="1380546"/>
            <a:ext cx="294401" cy="353645"/>
            <a:chOff x="-35814600" y="3202075"/>
            <a:chExt cx="242625" cy="291450"/>
          </a:xfrm>
        </p:grpSpPr>
        <p:sp>
          <p:nvSpPr>
            <p:cNvPr id="6296" name="Google Shape;6296;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0"/>
          <p:cNvGrpSpPr/>
          <p:nvPr/>
        </p:nvGrpSpPr>
        <p:grpSpPr>
          <a:xfrm>
            <a:off x="829410" y="1821466"/>
            <a:ext cx="353645" cy="353888"/>
            <a:chOff x="-35839800" y="3561025"/>
            <a:chExt cx="291450" cy="291650"/>
          </a:xfrm>
        </p:grpSpPr>
        <p:sp>
          <p:nvSpPr>
            <p:cNvPr id="6304" name="Google Shape;6304;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1" name="Google Shape;6311;p8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2" name="Google Shape;6312;p80"/>
          <p:cNvGrpSpPr/>
          <p:nvPr/>
        </p:nvGrpSpPr>
        <p:grpSpPr>
          <a:xfrm>
            <a:off x="3066955" y="1380546"/>
            <a:ext cx="353645" cy="353645"/>
            <a:chOff x="-34003850" y="3227275"/>
            <a:chExt cx="291450" cy="291450"/>
          </a:xfrm>
        </p:grpSpPr>
        <p:sp>
          <p:nvSpPr>
            <p:cNvPr id="6313" name="Google Shape;6313;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0"/>
          <p:cNvGrpSpPr/>
          <p:nvPr/>
        </p:nvGrpSpPr>
        <p:grpSpPr>
          <a:xfrm>
            <a:off x="3066485" y="1821238"/>
            <a:ext cx="354586" cy="354343"/>
            <a:chOff x="-34004625" y="3585850"/>
            <a:chExt cx="292225" cy="292025"/>
          </a:xfrm>
        </p:grpSpPr>
        <p:sp>
          <p:nvSpPr>
            <p:cNvPr id="6319" name="Google Shape;6319;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0"/>
          <p:cNvGrpSpPr/>
          <p:nvPr/>
        </p:nvGrpSpPr>
        <p:grpSpPr>
          <a:xfrm>
            <a:off x="3066000" y="2256439"/>
            <a:ext cx="355557" cy="354616"/>
            <a:chOff x="-34005425" y="3945575"/>
            <a:chExt cx="293025" cy="292250"/>
          </a:xfrm>
        </p:grpSpPr>
        <p:sp>
          <p:nvSpPr>
            <p:cNvPr id="6325" name="Google Shape;6325;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80"/>
          <p:cNvGrpSpPr/>
          <p:nvPr/>
        </p:nvGrpSpPr>
        <p:grpSpPr>
          <a:xfrm>
            <a:off x="1713099" y="2729615"/>
            <a:ext cx="358408" cy="355557"/>
            <a:chOff x="-32174975" y="3192625"/>
            <a:chExt cx="295375" cy="293025"/>
          </a:xfrm>
        </p:grpSpPr>
        <p:sp>
          <p:nvSpPr>
            <p:cNvPr id="6329" name="Google Shape;6329;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3" name="Google Shape;6333;p8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5" name="Google Shape;6335;p80"/>
          <p:cNvGrpSpPr/>
          <p:nvPr/>
        </p:nvGrpSpPr>
        <p:grpSpPr>
          <a:xfrm>
            <a:off x="3952249" y="2730570"/>
            <a:ext cx="354586" cy="353645"/>
            <a:chOff x="-30345325" y="3184750"/>
            <a:chExt cx="292225" cy="291450"/>
          </a:xfrm>
        </p:grpSpPr>
        <p:sp>
          <p:nvSpPr>
            <p:cNvPr id="6336" name="Google Shape;6336;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0"/>
          <p:cNvGrpSpPr/>
          <p:nvPr/>
        </p:nvGrpSpPr>
        <p:grpSpPr>
          <a:xfrm>
            <a:off x="1277001" y="1380546"/>
            <a:ext cx="353645" cy="353645"/>
            <a:chOff x="-35481425" y="3202075"/>
            <a:chExt cx="291450" cy="291450"/>
          </a:xfrm>
        </p:grpSpPr>
        <p:sp>
          <p:nvSpPr>
            <p:cNvPr id="6342" name="Google Shape;6342;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0"/>
          <p:cNvGrpSpPr/>
          <p:nvPr/>
        </p:nvGrpSpPr>
        <p:grpSpPr>
          <a:xfrm>
            <a:off x="1276531" y="1822072"/>
            <a:ext cx="354586" cy="352675"/>
            <a:chOff x="-35482200" y="3561225"/>
            <a:chExt cx="292225" cy="290650"/>
          </a:xfrm>
        </p:grpSpPr>
        <p:sp>
          <p:nvSpPr>
            <p:cNvPr id="6350" name="Google Shape;6350;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0"/>
          <p:cNvGrpSpPr/>
          <p:nvPr/>
        </p:nvGrpSpPr>
        <p:grpSpPr>
          <a:xfrm>
            <a:off x="1277001" y="2256940"/>
            <a:ext cx="353645" cy="353615"/>
            <a:chOff x="-35481425" y="3919600"/>
            <a:chExt cx="291450" cy="291425"/>
          </a:xfrm>
        </p:grpSpPr>
        <p:sp>
          <p:nvSpPr>
            <p:cNvPr id="6354" name="Google Shape;6354;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0"/>
          <p:cNvGrpSpPr/>
          <p:nvPr/>
        </p:nvGrpSpPr>
        <p:grpSpPr>
          <a:xfrm>
            <a:off x="3512636" y="1381031"/>
            <a:ext cx="357468" cy="352675"/>
            <a:chOff x="-33645475" y="3228075"/>
            <a:chExt cx="294600" cy="290650"/>
          </a:xfrm>
        </p:grpSpPr>
        <p:sp>
          <p:nvSpPr>
            <p:cNvPr id="6363" name="Google Shape;6363;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0"/>
          <p:cNvGrpSpPr/>
          <p:nvPr/>
        </p:nvGrpSpPr>
        <p:grpSpPr>
          <a:xfrm>
            <a:off x="3513606" y="1821116"/>
            <a:ext cx="355526" cy="354586"/>
            <a:chOff x="-33646250" y="3586425"/>
            <a:chExt cx="293000" cy="292225"/>
          </a:xfrm>
        </p:grpSpPr>
        <p:sp>
          <p:nvSpPr>
            <p:cNvPr id="6371" name="Google Shape;6371;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0"/>
          <p:cNvGrpSpPr/>
          <p:nvPr/>
        </p:nvGrpSpPr>
        <p:grpSpPr>
          <a:xfrm>
            <a:off x="3514076" y="2255969"/>
            <a:ext cx="354586" cy="355557"/>
            <a:chOff x="-33645475" y="3944800"/>
            <a:chExt cx="292225" cy="293025"/>
          </a:xfrm>
        </p:grpSpPr>
        <p:sp>
          <p:nvSpPr>
            <p:cNvPr id="6374" name="Google Shape;6374;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0"/>
          <p:cNvGrpSpPr/>
          <p:nvPr/>
        </p:nvGrpSpPr>
        <p:grpSpPr>
          <a:xfrm>
            <a:off x="2167295" y="2729706"/>
            <a:ext cx="352675" cy="355375"/>
            <a:chOff x="-31809525" y="3192625"/>
            <a:chExt cx="290650" cy="292875"/>
          </a:xfrm>
        </p:grpSpPr>
        <p:sp>
          <p:nvSpPr>
            <p:cNvPr id="6385" name="Google Shape;6385;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0"/>
          <p:cNvGrpSpPr/>
          <p:nvPr/>
        </p:nvGrpSpPr>
        <p:grpSpPr>
          <a:xfrm>
            <a:off x="2166810" y="3200258"/>
            <a:ext cx="353645" cy="355557"/>
            <a:chOff x="-31811100" y="3550975"/>
            <a:chExt cx="291450" cy="293025"/>
          </a:xfrm>
        </p:grpSpPr>
        <p:sp>
          <p:nvSpPr>
            <p:cNvPr id="6390" name="Google Shape;6390;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0"/>
          <p:cNvGrpSpPr/>
          <p:nvPr/>
        </p:nvGrpSpPr>
        <p:grpSpPr>
          <a:xfrm>
            <a:off x="2160606" y="3664562"/>
            <a:ext cx="366052" cy="356831"/>
            <a:chOff x="-31817400" y="3910025"/>
            <a:chExt cx="301675" cy="294075"/>
          </a:xfrm>
        </p:grpSpPr>
        <p:sp>
          <p:nvSpPr>
            <p:cNvPr id="6398" name="Google Shape;6398;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0"/>
          <p:cNvGrpSpPr/>
          <p:nvPr/>
        </p:nvGrpSpPr>
        <p:grpSpPr>
          <a:xfrm>
            <a:off x="3952234" y="3200743"/>
            <a:ext cx="354616" cy="354586"/>
            <a:chOff x="-30354000" y="3569100"/>
            <a:chExt cx="292250" cy="292225"/>
          </a:xfrm>
        </p:grpSpPr>
        <p:sp>
          <p:nvSpPr>
            <p:cNvPr id="6402" name="Google Shape;6402;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0"/>
          <p:cNvGrpSpPr/>
          <p:nvPr/>
        </p:nvGrpSpPr>
        <p:grpSpPr>
          <a:xfrm>
            <a:off x="1730812" y="1380546"/>
            <a:ext cx="342148" cy="353645"/>
            <a:chOff x="-35118325" y="3202075"/>
            <a:chExt cx="281975" cy="291450"/>
          </a:xfrm>
        </p:grpSpPr>
        <p:sp>
          <p:nvSpPr>
            <p:cNvPr id="6409" name="Google Shape;6409;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0"/>
          <p:cNvGrpSpPr/>
          <p:nvPr/>
        </p:nvGrpSpPr>
        <p:grpSpPr>
          <a:xfrm>
            <a:off x="1724593" y="1821799"/>
            <a:ext cx="354586" cy="353221"/>
            <a:chOff x="-35123050" y="3561225"/>
            <a:chExt cx="292225" cy="291100"/>
          </a:xfrm>
        </p:grpSpPr>
        <p:sp>
          <p:nvSpPr>
            <p:cNvPr id="6414" name="Google Shape;6414;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0"/>
          <p:cNvGrpSpPr/>
          <p:nvPr/>
        </p:nvGrpSpPr>
        <p:grpSpPr>
          <a:xfrm>
            <a:off x="1766652" y="2256940"/>
            <a:ext cx="270467" cy="353615"/>
            <a:chOff x="-35089175" y="3919600"/>
            <a:chExt cx="222900" cy="291425"/>
          </a:xfrm>
        </p:grpSpPr>
        <p:sp>
          <p:nvSpPr>
            <p:cNvPr id="6417" name="Google Shape;6417;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0"/>
          <p:cNvGrpSpPr/>
          <p:nvPr/>
        </p:nvGrpSpPr>
        <p:grpSpPr>
          <a:xfrm>
            <a:off x="3963648" y="1380303"/>
            <a:ext cx="336445" cy="354131"/>
            <a:chOff x="-33277650" y="3226875"/>
            <a:chExt cx="277275" cy="291850"/>
          </a:xfrm>
        </p:grpSpPr>
        <p:sp>
          <p:nvSpPr>
            <p:cNvPr id="6420" name="Google Shape;6420;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0"/>
          <p:cNvGrpSpPr/>
          <p:nvPr/>
        </p:nvGrpSpPr>
        <p:grpSpPr>
          <a:xfrm>
            <a:off x="3955048" y="1821587"/>
            <a:ext cx="353645" cy="353645"/>
            <a:chOff x="-33286325" y="3586425"/>
            <a:chExt cx="291450" cy="291450"/>
          </a:xfrm>
        </p:grpSpPr>
        <p:sp>
          <p:nvSpPr>
            <p:cNvPr id="6428" name="Google Shape;6428;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0"/>
          <p:cNvGrpSpPr/>
          <p:nvPr/>
        </p:nvGrpSpPr>
        <p:grpSpPr>
          <a:xfrm>
            <a:off x="3955048" y="2255969"/>
            <a:ext cx="353645" cy="355557"/>
            <a:chOff x="-33286325" y="3944800"/>
            <a:chExt cx="291450" cy="293025"/>
          </a:xfrm>
        </p:grpSpPr>
        <p:sp>
          <p:nvSpPr>
            <p:cNvPr id="6434" name="Google Shape;6434;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0"/>
          <p:cNvGrpSpPr/>
          <p:nvPr/>
        </p:nvGrpSpPr>
        <p:grpSpPr>
          <a:xfrm>
            <a:off x="2613445" y="2729129"/>
            <a:ext cx="353645" cy="356527"/>
            <a:chOff x="-31452725" y="3191825"/>
            <a:chExt cx="291450" cy="293825"/>
          </a:xfrm>
        </p:grpSpPr>
        <p:sp>
          <p:nvSpPr>
            <p:cNvPr id="6439" name="Google Shape;6439;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0"/>
          <p:cNvGrpSpPr/>
          <p:nvPr/>
        </p:nvGrpSpPr>
        <p:grpSpPr>
          <a:xfrm>
            <a:off x="2612975" y="3200744"/>
            <a:ext cx="354586" cy="354586"/>
            <a:chOff x="-31452725" y="3551775"/>
            <a:chExt cx="292225" cy="292225"/>
          </a:xfrm>
        </p:grpSpPr>
        <p:sp>
          <p:nvSpPr>
            <p:cNvPr id="6444" name="Google Shape;6444;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0"/>
          <p:cNvGrpSpPr/>
          <p:nvPr/>
        </p:nvGrpSpPr>
        <p:grpSpPr>
          <a:xfrm>
            <a:off x="2611534" y="3664729"/>
            <a:ext cx="357468" cy="356497"/>
            <a:chOff x="-31455100" y="3909350"/>
            <a:chExt cx="294600" cy="293800"/>
          </a:xfrm>
        </p:grpSpPr>
        <p:sp>
          <p:nvSpPr>
            <p:cNvPr id="6449" name="Google Shape;6449;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0"/>
          <p:cNvGrpSpPr/>
          <p:nvPr/>
        </p:nvGrpSpPr>
        <p:grpSpPr>
          <a:xfrm>
            <a:off x="3952719" y="3665684"/>
            <a:ext cx="353645" cy="354586"/>
            <a:chOff x="-30345325" y="3918800"/>
            <a:chExt cx="291450" cy="292225"/>
          </a:xfrm>
        </p:grpSpPr>
        <p:sp>
          <p:nvSpPr>
            <p:cNvPr id="6452" name="Google Shape;6452;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0"/>
          <p:cNvGrpSpPr/>
          <p:nvPr/>
        </p:nvGrpSpPr>
        <p:grpSpPr>
          <a:xfrm>
            <a:off x="2172184" y="1821587"/>
            <a:ext cx="353645" cy="353645"/>
            <a:chOff x="-34763900" y="3561225"/>
            <a:chExt cx="291450" cy="291450"/>
          </a:xfrm>
        </p:grpSpPr>
        <p:sp>
          <p:nvSpPr>
            <p:cNvPr id="6458" name="Google Shape;6458;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1" name="Google Shape;6461;p8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80"/>
          <p:cNvGrpSpPr/>
          <p:nvPr/>
        </p:nvGrpSpPr>
        <p:grpSpPr>
          <a:xfrm>
            <a:off x="827081" y="2730099"/>
            <a:ext cx="354586" cy="354586"/>
            <a:chOff x="-32927950" y="3227275"/>
            <a:chExt cx="292225" cy="292225"/>
          </a:xfrm>
        </p:grpSpPr>
        <p:sp>
          <p:nvSpPr>
            <p:cNvPr id="6463" name="Google Shape;6463;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0"/>
          <p:cNvGrpSpPr/>
          <p:nvPr/>
        </p:nvGrpSpPr>
        <p:grpSpPr>
          <a:xfrm>
            <a:off x="826596" y="3201213"/>
            <a:ext cx="355557" cy="353645"/>
            <a:chOff x="-32927950" y="3586425"/>
            <a:chExt cx="293025" cy="291450"/>
          </a:xfrm>
        </p:grpSpPr>
        <p:sp>
          <p:nvSpPr>
            <p:cNvPr id="6469" name="Google Shape;6469;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0"/>
          <p:cNvGrpSpPr/>
          <p:nvPr/>
        </p:nvGrpSpPr>
        <p:grpSpPr>
          <a:xfrm>
            <a:off x="827081" y="3665198"/>
            <a:ext cx="354586" cy="355557"/>
            <a:chOff x="-32927950" y="3944800"/>
            <a:chExt cx="292225" cy="293025"/>
          </a:xfrm>
        </p:grpSpPr>
        <p:sp>
          <p:nvSpPr>
            <p:cNvPr id="6475" name="Google Shape;6475;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0"/>
          <p:cNvGrpSpPr/>
          <p:nvPr/>
        </p:nvGrpSpPr>
        <p:grpSpPr>
          <a:xfrm>
            <a:off x="3055873" y="2730449"/>
            <a:ext cx="354586" cy="353888"/>
            <a:chOff x="-31094350" y="3194000"/>
            <a:chExt cx="292225" cy="291650"/>
          </a:xfrm>
        </p:grpSpPr>
        <p:sp>
          <p:nvSpPr>
            <p:cNvPr id="6485" name="Google Shape;6485;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0"/>
          <p:cNvGrpSpPr/>
          <p:nvPr/>
        </p:nvGrpSpPr>
        <p:grpSpPr>
          <a:xfrm>
            <a:off x="3056343" y="3200941"/>
            <a:ext cx="353645" cy="354191"/>
            <a:chOff x="-31093575" y="3552550"/>
            <a:chExt cx="291450" cy="291900"/>
          </a:xfrm>
        </p:grpSpPr>
        <p:sp>
          <p:nvSpPr>
            <p:cNvPr id="6494" name="Google Shape;6494;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80"/>
          <p:cNvGrpSpPr/>
          <p:nvPr/>
        </p:nvGrpSpPr>
        <p:grpSpPr>
          <a:xfrm>
            <a:off x="2182711" y="1380546"/>
            <a:ext cx="332593" cy="353645"/>
            <a:chOff x="-34755225" y="3202075"/>
            <a:chExt cx="274100" cy="291450"/>
          </a:xfrm>
        </p:grpSpPr>
        <p:sp>
          <p:nvSpPr>
            <p:cNvPr id="6499" name="Google Shape;6499;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0"/>
          <p:cNvGrpSpPr/>
          <p:nvPr/>
        </p:nvGrpSpPr>
        <p:grpSpPr>
          <a:xfrm>
            <a:off x="3056343" y="3666169"/>
            <a:ext cx="353645" cy="353615"/>
            <a:chOff x="-31093575" y="3911725"/>
            <a:chExt cx="291450" cy="291425"/>
          </a:xfrm>
        </p:grpSpPr>
        <p:sp>
          <p:nvSpPr>
            <p:cNvPr id="6507" name="Google Shape;6507;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0"/>
          <p:cNvGrpSpPr/>
          <p:nvPr/>
        </p:nvGrpSpPr>
        <p:grpSpPr>
          <a:xfrm>
            <a:off x="2165773" y="4123136"/>
            <a:ext cx="356497" cy="354586"/>
            <a:chOff x="-29946000" y="3183175"/>
            <a:chExt cx="293800" cy="292225"/>
          </a:xfrm>
        </p:grpSpPr>
        <p:sp>
          <p:nvSpPr>
            <p:cNvPr id="6510" name="Google Shape;6510;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0"/>
          <p:cNvGrpSpPr/>
          <p:nvPr/>
        </p:nvGrpSpPr>
        <p:grpSpPr>
          <a:xfrm>
            <a:off x="2610305" y="1380289"/>
            <a:ext cx="358408" cy="354161"/>
            <a:chOff x="-34408675" y="3202075"/>
            <a:chExt cx="295375" cy="291875"/>
          </a:xfrm>
        </p:grpSpPr>
        <p:sp>
          <p:nvSpPr>
            <p:cNvPr id="6517" name="Google Shape;6517;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0"/>
          <p:cNvGrpSpPr/>
          <p:nvPr/>
        </p:nvGrpSpPr>
        <p:grpSpPr>
          <a:xfrm>
            <a:off x="2612216" y="1820283"/>
            <a:ext cx="354586" cy="356254"/>
            <a:chOff x="-34405525" y="3558075"/>
            <a:chExt cx="292225" cy="293600"/>
          </a:xfrm>
        </p:grpSpPr>
        <p:sp>
          <p:nvSpPr>
            <p:cNvPr id="6522" name="Google Shape;6522;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0"/>
          <p:cNvGrpSpPr/>
          <p:nvPr/>
        </p:nvGrpSpPr>
        <p:grpSpPr>
          <a:xfrm>
            <a:off x="2611730" y="2256940"/>
            <a:ext cx="355557" cy="353615"/>
            <a:chOff x="-34406325" y="3919600"/>
            <a:chExt cx="293025" cy="291425"/>
          </a:xfrm>
        </p:grpSpPr>
        <p:sp>
          <p:nvSpPr>
            <p:cNvPr id="6526" name="Google Shape;6526;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0"/>
          <p:cNvGrpSpPr/>
          <p:nvPr/>
        </p:nvGrpSpPr>
        <p:grpSpPr>
          <a:xfrm>
            <a:off x="1275628" y="2736303"/>
            <a:ext cx="353645" cy="342179"/>
            <a:chOff x="-32568800" y="3232000"/>
            <a:chExt cx="291450" cy="282000"/>
          </a:xfrm>
        </p:grpSpPr>
        <p:sp>
          <p:nvSpPr>
            <p:cNvPr id="6534" name="Google Shape;6534;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0"/>
          <p:cNvGrpSpPr/>
          <p:nvPr/>
        </p:nvGrpSpPr>
        <p:grpSpPr>
          <a:xfrm>
            <a:off x="1275158" y="3201213"/>
            <a:ext cx="354586" cy="353645"/>
            <a:chOff x="-32569575" y="3586425"/>
            <a:chExt cx="292225" cy="291450"/>
          </a:xfrm>
        </p:grpSpPr>
        <p:sp>
          <p:nvSpPr>
            <p:cNvPr id="6537" name="Google Shape;6537;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0"/>
          <p:cNvGrpSpPr/>
          <p:nvPr/>
        </p:nvGrpSpPr>
        <p:grpSpPr>
          <a:xfrm>
            <a:off x="1266073" y="3665805"/>
            <a:ext cx="372756" cy="354343"/>
            <a:chOff x="-32576675" y="3944600"/>
            <a:chExt cx="307200" cy="292025"/>
          </a:xfrm>
        </p:grpSpPr>
        <p:sp>
          <p:nvSpPr>
            <p:cNvPr id="6540" name="Google Shape;6540;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0"/>
          <p:cNvGrpSpPr/>
          <p:nvPr/>
        </p:nvGrpSpPr>
        <p:grpSpPr>
          <a:xfrm>
            <a:off x="3511040" y="2730100"/>
            <a:ext cx="354586" cy="354586"/>
            <a:chOff x="-30735200" y="3192625"/>
            <a:chExt cx="292225" cy="292225"/>
          </a:xfrm>
        </p:grpSpPr>
        <p:sp>
          <p:nvSpPr>
            <p:cNvPr id="6543" name="Google Shape;6543;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80"/>
          <p:cNvGrpSpPr/>
          <p:nvPr/>
        </p:nvGrpSpPr>
        <p:grpSpPr>
          <a:xfrm>
            <a:off x="3511040" y="3201532"/>
            <a:ext cx="354586" cy="353008"/>
            <a:chOff x="-30735200" y="3552550"/>
            <a:chExt cx="292225" cy="290925"/>
          </a:xfrm>
        </p:grpSpPr>
        <p:sp>
          <p:nvSpPr>
            <p:cNvPr id="6551" name="Google Shape;6551;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0"/>
          <p:cNvGrpSpPr/>
          <p:nvPr/>
        </p:nvGrpSpPr>
        <p:grpSpPr>
          <a:xfrm>
            <a:off x="3511040" y="3666154"/>
            <a:ext cx="354586" cy="353645"/>
            <a:chOff x="-30735200" y="3910925"/>
            <a:chExt cx="292225" cy="291450"/>
          </a:xfrm>
        </p:grpSpPr>
        <p:sp>
          <p:nvSpPr>
            <p:cNvPr id="6554" name="Google Shape;6554;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8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80"/>
          <p:cNvGrpSpPr/>
          <p:nvPr/>
        </p:nvGrpSpPr>
        <p:grpSpPr>
          <a:xfrm>
            <a:off x="4864547" y="1375808"/>
            <a:ext cx="358971" cy="359224"/>
            <a:chOff x="-57956275" y="3197925"/>
            <a:chExt cx="319000" cy="319225"/>
          </a:xfrm>
        </p:grpSpPr>
        <p:sp>
          <p:nvSpPr>
            <p:cNvPr id="6558" name="Google Shape;6558;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0"/>
          <p:cNvGrpSpPr/>
          <p:nvPr/>
        </p:nvGrpSpPr>
        <p:grpSpPr>
          <a:xfrm>
            <a:off x="4886701" y="1832234"/>
            <a:ext cx="314662" cy="358971"/>
            <a:chOff x="-57940525" y="3590375"/>
            <a:chExt cx="279625" cy="319000"/>
          </a:xfrm>
        </p:grpSpPr>
        <p:sp>
          <p:nvSpPr>
            <p:cNvPr id="6566" name="Google Shape;6566;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0"/>
          <p:cNvGrpSpPr/>
          <p:nvPr/>
        </p:nvGrpSpPr>
        <p:grpSpPr>
          <a:xfrm>
            <a:off x="4857582" y="2273605"/>
            <a:ext cx="358099" cy="358999"/>
            <a:chOff x="-57959425" y="3982600"/>
            <a:chExt cx="318225" cy="319025"/>
          </a:xfrm>
        </p:grpSpPr>
        <p:sp>
          <p:nvSpPr>
            <p:cNvPr id="6572" name="Google Shape;6572;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0"/>
          <p:cNvGrpSpPr/>
          <p:nvPr/>
        </p:nvGrpSpPr>
        <p:grpSpPr>
          <a:xfrm>
            <a:off x="7057749" y="1376934"/>
            <a:ext cx="357226" cy="357226"/>
            <a:chOff x="-55987225" y="3198925"/>
            <a:chExt cx="317450" cy="317450"/>
          </a:xfrm>
        </p:grpSpPr>
        <p:sp>
          <p:nvSpPr>
            <p:cNvPr id="6577" name="Google Shape;6577;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0"/>
          <p:cNvGrpSpPr/>
          <p:nvPr/>
        </p:nvGrpSpPr>
        <p:grpSpPr>
          <a:xfrm>
            <a:off x="7057749" y="1832965"/>
            <a:ext cx="357226" cy="357367"/>
            <a:chOff x="-55987225" y="3591025"/>
            <a:chExt cx="317450" cy="317575"/>
          </a:xfrm>
        </p:grpSpPr>
        <p:sp>
          <p:nvSpPr>
            <p:cNvPr id="6582" name="Google Shape;6582;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0"/>
          <p:cNvGrpSpPr/>
          <p:nvPr/>
        </p:nvGrpSpPr>
        <p:grpSpPr>
          <a:xfrm>
            <a:off x="7071665" y="2273605"/>
            <a:ext cx="358999" cy="358999"/>
            <a:chOff x="-55988800" y="3982600"/>
            <a:chExt cx="319025" cy="319025"/>
          </a:xfrm>
        </p:grpSpPr>
        <p:sp>
          <p:nvSpPr>
            <p:cNvPr id="6588" name="Google Shape;6588;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0"/>
          <p:cNvGrpSpPr/>
          <p:nvPr/>
        </p:nvGrpSpPr>
        <p:grpSpPr>
          <a:xfrm>
            <a:off x="5730184" y="2731562"/>
            <a:ext cx="356326" cy="358971"/>
            <a:chOff x="-54026025" y="3192625"/>
            <a:chExt cx="316650" cy="319000"/>
          </a:xfrm>
        </p:grpSpPr>
        <p:sp>
          <p:nvSpPr>
            <p:cNvPr id="6594" name="Google Shape;6594;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0"/>
          <p:cNvGrpSpPr/>
          <p:nvPr/>
        </p:nvGrpSpPr>
        <p:grpSpPr>
          <a:xfrm>
            <a:off x="5750130" y="3202536"/>
            <a:ext cx="316434" cy="358099"/>
            <a:chOff x="-54007925" y="3584850"/>
            <a:chExt cx="281200" cy="318225"/>
          </a:xfrm>
        </p:grpSpPr>
        <p:sp>
          <p:nvSpPr>
            <p:cNvPr id="6603" name="Google Shape;6603;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0"/>
          <p:cNvGrpSpPr/>
          <p:nvPr/>
        </p:nvGrpSpPr>
        <p:grpSpPr>
          <a:xfrm>
            <a:off x="5750130" y="3664421"/>
            <a:ext cx="316434" cy="358914"/>
            <a:chOff x="-54007925" y="3975575"/>
            <a:chExt cx="281200" cy="318950"/>
          </a:xfrm>
        </p:grpSpPr>
        <p:sp>
          <p:nvSpPr>
            <p:cNvPr id="6610" name="Google Shape;6610;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0"/>
          <p:cNvGrpSpPr/>
          <p:nvPr/>
        </p:nvGrpSpPr>
        <p:grpSpPr>
          <a:xfrm>
            <a:off x="7984996" y="2748891"/>
            <a:ext cx="274770" cy="358492"/>
            <a:chOff x="-52005775" y="3208025"/>
            <a:chExt cx="244175" cy="318575"/>
          </a:xfrm>
        </p:grpSpPr>
        <p:sp>
          <p:nvSpPr>
            <p:cNvPr id="6615" name="Google Shape;6615;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0"/>
          <p:cNvGrpSpPr/>
          <p:nvPr/>
        </p:nvGrpSpPr>
        <p:grpSpPr>
          <a:xfrm>
            <a:off x="5291462" y="1376934"/>
            <a:ext cx="358099" cy="358099"/>
            <a:chOff x="-57568775" y="3198925"/>
            <a:chExt cx="318225" cy="318225"/>
          </a:xfrm>
        </p:grpSpPr>
        <p:sp>
          <p:nvSpPr>
            <p:cNvPr id="6627" name="Google Shape;6627;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0"/>
          <p:cNvGrpSpPr/>
          <p:nvPr/>
        </p:nvGrpSpPr>
        <p:grpSpPr>
          <a:xfrm>
            <a:off x="5313181" y="1832234"/>
            <a:ext cx="314662" cy="358099"/>
            <a:chOff x="-57549075" y="3590375"/>
            <a:chExt cx="279625" cy="318225"/>
          </a:xfrm>
        </p:grpSpPr>
        <p:sp>
          <p:nvSpPr>
            <p:cNvPr id="6634" name="Google Shape;6634;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0"/>
          <p:cNvGrpSpPr/>
          <p:nvPr/>
        </p:nvGrpSpPr>
        <p:grpSpPr>
          <a:xfrm>
            <a:off x="5305378" y="2273605"/>
            <a:ext cx="359871" cy="359871"/>
            <a:chOff x="-57570350" y="3982600"/>
            <a:chExt cx="319800" cy="319800"/>
          </a:xfrm>
        </p:grpSpPr>
        <p:sp>
          <p:nvSpPr>
            <p:cNvPr id="6639" name="Google Shape;6639;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0"/>
          <p:cNvGrpSpPr/>
          <p:nvPr/>
        </p:nvGrpSpPr>
        <p:grpSpPr>
          <a:xfrm>
            <a:off x="7520416" y="1376033"/>
            <a:ext cx="314662" cy="358999"/>
            <a:chOff x="-55576850" y="3198125"/>
            <a:chExt cx="279625" cy="319025"/>
          </a:xfrm>
        </p:grpSpPr>
        <p:sp>
          <p:nvSpPr>
            <p:cNvPr id="6644" name="Google Shape;6644;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0"/>
          <p:cNvGrpSpPr/>
          <p:nvPr/>
        </p:nvGrpSpPr>
        <p:grpSpPr>
          <a:xfrm>
            <a:off x="7497812" y="1832009"/>
            <a:ext cx="359871" cy="358324"/>
            <a:chOff x="-55596550" y="3590175"/>
            <a:chExt cx="319800" cy="318425"/>
          </a:xfrm>
        </p:grpSpPr>
        <p:sp>
          <p:nvSpPr>
            <p:cNvPr id="6649" name="Google Shape;6649;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0"/>
          <p:cNvGrpSpPr/>
          <p:nvPr/>
        </p:nvGrpSpPr>
        <p:grpSpPr>
          <a:xfrm>
            <a:off x="7513049" y="2273351"/>
            <a:ext cx="358999" cy="359252"/>
            <a:chOff x="-55595775" y="3982375"/>
            <a:chExt cx="319025" cy="319250"/>
          </a:xfrm>
        </p:grpSpPr>
        <p:sp>
          <p:nvSpPr>
            <p:cNvPr id="6654" name="Google Shape;6654;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0"/>
          <p:cNvGrpSpPr/>
          <p:nvPr/>
        </p:nvGrpSpPr>
        <p:grpSpPr>
          <a:xfrm>
            <a:off x="6170232" y="2731562"/>
            <a:ext cx="358999" cy="358099"/>
            <a:chOff x="-53635375" y="3192625"/>
            <a:chExt cx="319025" cy="318225"/>
          </a:xfrm>
        </p:grpSpPr>
        <p:sp>
          <p:nvSpPr>
            <p:cNvPr id="6661" name="Google Shape;6661;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0"/>
          <p:cNvGrpSpPr/>
          <p:nvPr/>
        </p:nvGrpSpPr>
        <p:grpSpPr>
          <a:xfrm>
            <a:off x="6192401" y="3202536"/>
            <a:ext cx="314662" cy="358999"/>
            <a:chOff x="-53615675" y="3584850"/>
            <a:chExt cx="279625" cy="319025"/>
          </a:xfrm>
        </p:grpSpPr>
        <p:sp>
          <p:nvSpPr>
            <p:cNvPr id="6665" name="Google Shape;6665;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0"/>
          <p:cNvGrpSpPr/>
          <p:nvPr/>
        </p:nvGrpSpPr>
        <p:grpSpPr>
          <a:xfrm>
            <a:off x="6170246" y="3665461"/>
            <a:ext cx="358971" cy="357874"/>
            <a:chOff x="-53634575" y="3976500"/>
            <a:chExt cx="319000" cy="318025"/>
          </a:xfrm>
        </p:grpSpPr>
        <p:sp>
          <p:nvSpPr>
            <p:cNvPr id="6669" name="Google Shape;6669;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0"/>
          <p:cNvGrpSpPr/>
          <p:nvPr/>
        </p:nvGrpSpPr>
        <p:grpSpPr>
          <a:xfrm>
            <a:off x="7965050" y="3208415"/>
            <a:ext cx="314662" cy="358436"/>
            <a:chOff x="-52023900" y="3590075"/>
            <a:chExt cx="279625" cy="318525"/>
          </a:xfrm>
        </p:grpSpPr>
        <p:sp>
          <p:nvSpPr>
            <p:cNvPr id="6678" name="Google Shape;6678;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80"/>
          <p:cNvGrpSpPr/>
          <p:nvPr/>
        </p:nvGrpSpPr>
        <p:grpSpPr>
          <a:xfrm>
            <a:off x="5728292" y="1376934"/>
            <a:ext cx="358971" cy="358971"/>
            <a:chOff x="-57173375" y="3198925"/>
            <a:chExt cx="319000" cy="319000"/>
          </a:xfrm>
        </p:grpSpPr>
        <p:sp>
          <p:nvSpPr>
            <p:cNvPr id="6686" name="Google Shape;6686;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0"/>
          <p:cNvGrpSpPr/>
          <p:nvPr/>
        </p:nvGrpSpPr>
        <p:grpSpPr>
          <a:xfrm>
            <a:off x="5729178" y="1854374"/>
            <a:ext cx="357198" cy="314690"/>
            <a:chOff x="-57176525" y="3610050"/>
            <a:chExt cx="317425" cy="279650"/>
          </a:xfrm>
        </p:grpSpPr>
        <p:sp>
          <p:nvSpPr>
            <p:cNvPr id="6691" name="Google Shape;6691;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0"/>
          <p:cNvGrpSpPr/>
          <p:nvPr/>
        </p:nvGrpSpPr>
        <p:grpSpPr>
          <a:xfrm>
            <a:off x="7939633" y="1376934"/>
            <a:ext cx="358099" cy="356326"/>
            <a:chOff x="-55202750" y="3198925"/>
            <a:chExt cx="318225" cy="316650"/>
          </a:xfrm>
        </p:grpSpPr>
        <p:sp>
          <p:nvSpPr>
            <p:cNvPr id="6697" name="Google Shape;6697;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0"/>
          <p:cNvGrpSpPr/>
          <p:nvPr/>
        </p:nvGrpSpPr>
        <p:grpSpPr>
          <a:xfrm>
            <a:off x="7950267" y="1832234"/>
            <a:ext cx="336830" cy="358099"/>
            <a:chOff x="-55194875" y="3590375"/>
            <a:chExt cx="299325" cy="318225"/>
          </a:xfrm>
        </p:grpSpPr>
        <p:sp>
          <p:nvSpPr>
            <p:cNvPr id="6700" name="Google Shape;6700;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0"/>
          <p:cNvGrpSpPr/>
          <p:nvPr/>
        </p:nvGrpSpPr>
        <p:grpSpPr>
          <a:xfrm>
            <a:off x="7954884" y="2274505"/>
            <a:ext cx="357198" cy="357198"/>
            <a:chOff x="-55203525" y="3983400"/>
            <a:chExt cx="317425" cy="317425"/>
          </a:xfrm>
        </p:grpSpPr>
        <p:sp>
          <p:nvSpPr>
            <p:cNvPr id="6706" name="Google Shape;6706;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0"/>
          <p:cNvGrpSpPr/>
          <p:nvPr/>
        </p:nvGrpSpPr>
        <p:grpSpPr>
          <a:xfrm>
            <a:off x="6621365" y="2731562"/>
            <a:ext cx="335930" cy="358971"/>
            <a:chOff x="-53232900" y="3192625"/>
            <a:chExt cx="298525" cy="319000"/>
          </a:xfrm>
        </p:grpSpPr>
        <p:sp>
          <p:nvSpPr>
            <p:cNvPr id="6710" name="Google Shape;6710;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0"/>
          <p:cNvGrpSpPr/>
          <p:nvPr/>
        </p:nvGrpSpPr>
        <p:grpSpPr>
          <a:xfrm>
            <a:off x="6610731" y="3202536"/>
            <a:ext cx="357198" cy="356326"/>
            <a:chOff x="-53242350" y="3584850"/>
            <a:chExt cx="317425" cy="316650"/>
          </a:xfrm>
        </p:grpSpPr>
        <p:sp>
          <p:nvSpPr>
            <p:cNvPr id="6719" name="Google Shape;6719;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0"/>
          <p:cNvGrpSpPr/>
          <p:nvPr/>
        </p:nvGrpSpPr>
        <p:grpSpPr>
          <a:xfrm>
            <a:off x="6631999" y="3665236"/>
            <a:ext cx="314662" cy="358999"/>
            <a:chOff x="-53224225" y="3976300"/>
            <a:chExt cx="279625" cy="319025"/>
          </a:xfrm>
        </p:grpSpPr>
        <p:sp>
          <p:nvSpPr>
            <p:cNvPr id="6725" name="Google Shape;6725;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0"/>
          <p:cNvGrpSpPr/>
          <p:nvPr/>
        </p:nvGrpSpPr>
        <p:grpSpPr>
          <a:xfrm>
            <a:off x="7942896" y="3672917"/>
            <a:ext cx="358971" cy="358408"/>
            <a:chOff x="-52043575" y="3983125"/>
            <a:chExt cx="319000" cy="318500"/>
          </a:xfrm>
        </p:grpSpPr>
        <p:sp>
          <p:nvSpPr>
            <p:cNvPr id="6733" name="Google Shape;6733;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0"/>
          <p:cNvGrpSpPr/>
          <p:nvPr/>
        </p:nvGrpSpPr>
        <p:grpSpPr>
          <a:xfrm>
            <a:off x="6196836" y="1376934"/>
            <a:ext cx="314662" cy="358971"/>
            <a:chOff x="-56766175" y="3198925"/>
            <a:chExt cx="279625" cy="319000"/>
          </a:xfrm>
        </p:grpSpPr>
        <p:sp>
          <p:nvSpPr>
            <p:cNvPr id="6743" name="Google Shape;6743;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0"/>
          <p:cNvGrpSpPr/>
          <p:nvPr/>
        </p:nvGrpSpPr>
        <p:grpSpPr>
          <a:xfrm>
            <a:off x="6195950" y="1832234"/>
            <a:ext cx="316434" cy="358099"/>
            <a:chOff x="-56766175" y="3590375"/>
            <a:chExt cx="281200" cy="318225"/>
          </a:xfrm>
        </p:grpSpPr>
        <p:sp>
          <p:nvSpPr>
            <p:cNvPr id="6751" name="Google Shape;6751;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0"/>
          <p:cNvGrpSpPr/>
          <p:nvPr/>
        </p:nvGrpSpPr>
        <p:grpSpPr>
          <a:xfrm>
            <a:off x="6232906" y="2273605"/>
            <a:ext cx="272126" cy="358099"/>
            <a:chOff x="-56747275" y="3982600"/>
            <a:chExt cx="241825" cy="318225"/>
          </a:xfrm>
        </p:grpSpPr>
        <p:sp>
          <p:nvSpPr>
            <p:cNvPr id="6756" name="Google Shape;6756;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0"/>
          <p:cNvGrpSpPr/>
          <p:nvPr/>
        </p:nvGrpSpPr>
        <p:grpSpPr>
          <a:xfrm>
            <a:off x="4840657" y="3215842"/>
            <a:ext cx="358999" cy="342991"/>
            <a:chOff x="-54812875" y="3596675"/>
            <a:chExt cx="319025" cy="304800"/>
          </a:xfrm>
        </p:grpSpPr>
        <p:sp>
          <p:nvSpPr>
            <p:cNvPr id="6764" name="Google Shape;6764;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1" name="Google Shape;6771;p8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80"/>
          <p:cNvGrpSpPr/>
          <p:nvPr/>
        </p:nvGrpSpPr>
        <p:grpSpPr>
          <a:xfrm>
            <a:off x="4862826" y="3672326"/>
            <a:ext cx="314662" cy="358099"/>
            <a:chOff x="-54793175" y="3982600"/>
            <a:chExt cx="279625" cy="318225"/>
          </a:xfrm>
        </p:grpSpPr>
        <p:sp>
          <p:nvSpPr>
            <p:cNvPr id="6774" name="Google Shape;6774;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80"/>
          <p:cNvGrpSpPr/>
          <p:nvPr/>
        </p:nvGrpSpPr>
        <p:grpSpPr>
          <a:xfrm>
            <a:off x="7074284" y="2731562"/>
            <a:ext cx="314662" cy="358099"/>
            <a:chOff x="-52832000" y="3192625"/>
            <a:chExt cx="279625" cy="318225"/>
          </a:xfrm>
        </p:grpSpPr>
        <p:sp>
          <p:nvSpPr>
            <p:cNvPr id="6782" name="Google Shape;6782;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0"/>
          <p:cNvGrpSpPr/>
          <p:nvPr/>
        </p:nvGrpSpPr>
        <p:grpSpPr>
          <a:xfrm>
            <a:off x="5760817" y="2272929"/>
            <a:ext cx="323524" cy="358774"/>
            <a:chOff x="-57162350" y="3982000"/>
            <a:chExt cx="287500" cy="318825"/>
          </a:xfrm>
        </p:grpSpPr>
        <p:sp>
          <p:nvSpPr>
            <p:cNvPr id="6791" name="Google Shape;6791;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0"/>
          <p:cNvGrpSpPr/>
          <p:nvPr/>
        </p:nvGrpSpPr>
        <p:grpSpPr>
          <a:xfrm>
            <a:off x="7052130" y="3203436"/>
            <a:ext cx="358971" cy="357198"/>
            <a:chOff x="-52851675" y="3585650"/>
            <a:chExt cx="319000" cy="317425"/>
          </a:xfrm>
        </p:grpSpPr>
        <p:sp>
          <p:nvSpPr>
            <p:cNvPr id="6800" name="Google Shape;6800;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0"/>
          <p:cNvGrpSpPr/>
          <p:nvPr/>
        </p:nvGrpSpPr>
        <p:grpSpPr>
          <a:xfrm>
            <a:off x="7074284" y="3665236"/>
            <a:ext cx="314662" cy="358999"/>
            <a:chOff x="-52832000" y="3976300"/>
            <a:chExt cx="279625" cy="319025"/>
          </a:xfrm>
        </p:grpSpPr>
        <p:sp>
          <p:nvSpPr>
            <p:cNvPr id="6807" name="Google Shape;6807;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0"/>
          <p:cNvGrpSpPr/>
          <p:nvPr/>
        </p:nvGrpSpPr>
        <p:grpSpPr>
          <a:xfrm>
            <a:off x="6191490" y="4119884"/>
            <a:ext cx="316434" cy="358099"/>
            <a:chOff x="-51633225" y="3198925"/>
            <a:chExt cx="281200" cy="318225"/>
          </a:xfrm>
        </p:grpSpPr>
        <p:sp>
          <p:nvSpPr>
            <p:cNvPr id="6813" name="Google Shape;6813;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0"/>
          <p:cNvGrpSpPr/>
          <p:nvPr/>
        </p:nvGrpSpPr>
        <p:grpSpPr>
          <a:xfrm>
            <a:off x="6610314" y="1377806"/>
            <a:ext cx="365188" cy="357226"/>
            <a:chOff x="-56396775" y="3199700"/>
            <a:chExt cx="324525" cy="317450"/>
          </a:xfrm>
        </p:grpSpPr>
        <p:sp>
          <p:nvSpPr>
            <p:cNvPr id="6821" name="Google Shape;6821;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0"/>
          <p:cNvGrpSpPr/>
          <p:nvPr/>
        </p:nvGrpSpPr>
        <p:grpSpPr>
          <a:xfrm>
            <a:off x="6613408" y="1843740"/>
            <a:ext cx="358999" cy="335958"/>
            <a:chOff x="-56394425" y="3600600"/>
            <a:chExt cx="319025" cy="298550"/>
          </a:xfrm>
        </p:grpSpPr>
        <p:sp>
          <p:nvSpPr>
            <p:cNvPr id="6828" name="Google Shape;6828;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0"/>
          <p:cNvGrpSpPr/>
          <p:nvPr/>
        </p:nvGrpSpPr>
        <p:grpSpPr>
          <a:xfrm>
            <a:off x="6644175" y="2274505"/>
            <a:ext cx="327068" cy="357198"/>
            <a:chOff x="-56379450" y="3983400"/>
            <a:chExt cx="290650" cy="317425"/>
          </a:xfrm>
        </p:grpSpPr>
        <p:sp>
          <p:nvSpPr>
            <p:cNvPr id="6832" name="Google Shape;6832;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0"/>
          <p:cNvGrpSpPr/>
          <p:nvPr/>
        </p:nvGrpSpPr>
        <p:grpSpPr>
          <a:xfrm>
            <a:off x="5307879" y="2738651"/>
            <a:ext cx="316434" cy="358971"/>
            <a:chOff x="-54401725" y="3198925"/>
            <a:chExt cx="281200" cy="319000"/>
          </a:xfrm>
        </p:grpSpPr>
        <p:sp>
          <p:nvSpPr>
            <p:cNvPr id="6841" name="Google Shape;6841;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80"/>
          <p:cNvGrpSpPr/>
          <p:nvPr/>
        </p:nvGrpSpPr>
        <p:grpSpPr>
          <a:xfrm>
            <a:off x="5308766" y="3208753"/>
            <a:ext cx="314662" cy="358099"/>
            <a:chOff x="-54401725" y="3590375"/>
            <a:chExt cx="279625" cy="318225"/>
          </a:xfrm>
        </p:grpSpPr>
        <p:sp>
          <p:nvSpPr>
            <p:cNvPr id="6853" name="Google Shape;6853;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0"/>
          <p:cNvGrpSpPr/>
          <p:nvPr/>
        </p:nvGrpSpPr>
        <p:grpSpPr>
          <a:xfrm>
            <a:off x="5306557" y="3672326"/>
            <a:ext cx="319079" cy="358099"/>
            <a:chOff x="-54403300" y="3982600"/>
            <a:chExt cx="283550" cy="318225"/>
          </a:xfrm>
        </p:grpSpPr>
        <p:sp>
          <p:nvSpPr>
            <p:cNvPr id="6860" name="Google Shape;6860;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0"/>
          <p:cNvGrpSpPr/>
          <p:nvPr/>
        </p:nvGrpSpPr>
        <p:grpSpPr>
          <a:xfrm>
            <a:off x="7493951" y="2733559"/>
            <a:ext cx="356298" cy="356973"/>
            <a:chOff x="-52458650" y="3194400"/>
            <a:chExt cx="316625" cy="317225"/>
          </a:xfrm>
        </p:grpSpPr>
        <p:sp>
          <p:nvSpPr>
            <p:cNvPr id="6866" name="Google Shape;6866;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0"/>
          <p:cNvGrpSpPr/>
          <p:nvPr/>
        </p:nvGrpSpPr>
        <p:grpSpPr>
          <a:xfrm>
            <a:off x="4862826" y="2738651"/>
            <a:ext cx="314662" cy="358971"/>
            <a:chOff x="-54793175" y="3198925"/>
            <a:chExt cx="279625" cy="319000"/>
          </a:xfrm>
        </p:grpSpPr>
        <p:sp>
          <p:nvSpPr>
            <p:cNvPr id="6875" name="Google Shape;6875;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80"/>
          <p:cNvGrpSpPr/>
          <p:nvPr/>
        </p:nvGrpSpPr>
        <p:grpSpPr>
          <a:xfrm>
            <a:off x="7503249" y="3202536"/>
            <a:ext cx="337703" cy="357845"/>
            <a:chOff x="-52450000" y="3584850"/>
            <a:chExt cx="300100" cy="318000"/>
          </a:xfrm>
        </p:grpSpPr>
        <p:sp>
          <p:nvSpPr>
            <p:cNvPr id="6883" name="Google Shape;6883;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0"/>
          <p:cNvGrpSpPr/>
          <p:nvPr/>
        </p:nvGrpSpPr>
        <p:grpSpPr>
          <a:xfrm>
            <a:off x="7514769" y="3667009"/>
            <a:ext cx="314662" cy="357226"/>
            <a:chOff x="-52440550" y="3977875"/>
            <a:chExt cx="279625" cy="317450"/>
          </a:xfrm>
        </p:grpSpPr>
        <p:sp>
          <p:nvSpPr>
            <p:cNvPr id="6891" name="Google Shape;6891;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0"/>
          <p:cNvGrpSpPr/>
          <p:nvPr/>
        </p:nvGrpSpPr>
        <p:grpSpPr>
          <a:xfrm>
            <a:off x="6626703" y="4123215"/>
            <a:ext cx="314662" cy="358999"/>
            <a:chOff x="-51623775" y="3584850"/>
            <a:chExt cx="279625" cy="319025"/>
          </a:xfrm>
        </p:grpSpPr>
        <p:sp>
          <p:nvSpPr>
            <p:cNvPr id="6900" name="Google Shape;6900;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8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Help &amp; Support Icons</a:t>
            </a:r>
            <a:endParaRPr sz="2400">
              <a:solidFill>
                <a:srgbClr val="FFFFFF"/>
              </a:solidFill>
            </a:endParaRPr>
          </a:p>
        </p:txBody>
      </p:sp>
      <p:sp>
        <p:nvSpPr>
          <p:cNvPr id="6910" name="Google Shape;6910;p8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14" name="Shape 6914"/>
        <p:cNvGrpSpPr/>
        <p:nvPr/>
      </p:nvGrpSpPr>
      <p:grpSpPr>
        <a:xfrm>
          <a:off x="0" y="0"/>
          <a:ext cx="0" cy="0"/>
          <a:chOff x="0" y="0"/>
          <a:chExt cx="0" cy="0"/>
        </a:xfrm>
      </p:grpSpPr>
      <p:grpSp>
        <p:nvGrpSpPr>
          <p:cNvPr id="6915" name="Google Shape;6915;p81"/>
          <p:cNvGrpSpPr/>
          <p:nvPr/>
        </p:nvGrpSpPr>
        <p:grpSpPr>
          <a:xfrm>
            <a:off x="866775" y="1386849"/>
            <a:ext cx="276003" cy="357300"/>
            <a:chOff x="-50469125" y="3183175"/>
            <a:chExt cx="233150" cy="301825"/>
          </a:xfrm>
        </p:grpSpPr>
        <p:sp>
          <p:nvSpPr>
            <p:cNvPr id="6916" name="Google Shape;6916;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1"/>
          <p:cNvGrpSpPr/>
          <p:nvPr/>
        </p:nvGrpSpPr>
        <p:grpSpPr>
          <a:xfrm>
            <a:off x="826674" y="1822251"/>
            <a:ext cx="356205" cy="355288"/>
            <a:chOff x="-50504575" y="3550975"/>
            <a:chExt cx="300900" cy="300125"/>
          </a:xfrm>
        </p:grpSpPr>
        <p:sp>
          <p:nvSpPr>
            <p:cNvPr id="6920" name="Google Shape;6920;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1"/>
          <p:cNvGrpSpPr/>
          <p:nvPr/>
        </p:nvGrpSpPr>
        <p:grpSpPr>
          <a:xfrm>
            <a:off x="826674" y="2260493"/>
            <a:ext cx="356205" cy="354341"/>
            <a:chOff x="-50503000" y="3921175"/>
            <a:chExt cx="300900" cy="299325"/>
          </a:xfrm>
        </p:grpSpPr>
        <p:sp>
          <p:nvSpPr>
            <p:cNvPr id="6925" name="Google Shape;6925;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81"/>
          <p:cNvGrpSpPr/>
          <p:nvPr/>
        </p:nvGrpSpPr>
        <p:grpSpPr>
          <a:xfrm>
            <a:off x="3030727" y="1406411"/>
            <a:ext cx="355258" cy="356205"/>
            <a:chOff x="-48630025" y="3199700"/>
            <a:chExt cx="300100" cy="300900"/>
          </a:xfrm>
        </p:grpSpPr>
        <p:sp>
          <p:nvSpPr>
            <p:cNvPr id="6931" name="Google Shape;6931;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1"/>
          <p:cNvGrpSpPr/>
          <p:nvPr/>
        </p:nvGrpSpPr>
        <p:grpSpPr>
          <a:xfrm>
            <a:off x="3030727" y="1843707"/>
            <a:ext cx="355258" cy="355258"/>
            <a:chOff x="-48630025" y="3569100"/>
            <a:chExt cx="300100" cy="300100"/>
          </a:xfrm>
        </p:grpSpPr>
        <p:sp>
          <p:nvSpPr>
            <p:cNvPr id="6935" name="Google Shape;6935;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1"/>
          <p:cNvGrpSpPr/>
          <p:nvPr/>
        </p:nvGrpSpPr>
        <p:grpSpPr>
          <a:xfrm>
            <a:off x="3031201" y="2281003"/>
            <a:ext cx="354311" cy="353394"/>
            <a:chOff x="-48629225" y="3938500"/>
            <a:chExt cx="299300" cy="298525"/>
          </a:xfrm>
        </p:grpSpPr>
        <p:sp>
          <p:nvSpPr>
            <p:cNvPr id="6946" name="Google Shape;6946;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1"/>
          <p:cNvGrpSpPr/>
          <p:nvPr/>
        </p:nvGrpSpPr>
        <p:grpSpPr>
          <a:xfrm>
            <a:off x="1766604" y="2752344"/>
            <a:ext cx="311458" cy="354341"/>
            <a:chOff x="-46762575" y="3200500"/>
            <a:chExt cx="263100" cy="299325"/>
          </a:xfrm>
        </p:grpSpPr>
        <p:sp>
          <p:nvSpPr>
            <p:cNvPr id="6951" name="Google Shape;6951;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1"/>
          <p:cNvGrpSpPr/>
          <p:nvPr/>
        </p:nvGrpSpPr>
        <p:grpSpPr>
          <a:xfrm>
            <a:off x="1744689" y="3211066"/>
            <a:ext cx="355288" cy="312375"/>
            <a:chOff x="-46779900" y="3588000"/>
            <a:chExt cx="300125" cy="263875"/>
          </a:xfrm>
        </p:grpSpPr>
        <p:sp>
          <p:nvSpPr>
            <p:cNvPr id="6957" name="Google Shape;6957;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81"/>
          <p:cNvGrpSpPr/>
          <p:nvPr/>
        </p:nvGrpSpPr>
        <p:grpSpPr>
          <a:xfrm>
            <a:off x="1745162" y="3625988"/>
            <a:ext cx="354341" cy="353394"/>
            <a:chOff x="-46779100" y="3938500"/>
            <a:chExt cx="299325" cy="298525"/>
          </a:xfrm>
        </p:grpSpPr>
        <p:sp>
          <p:nvSpPr>
            <p:cNvPr id="6962" name="Google Shape;6962;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1"/>
          <p:cNvGrpSpPr/>
          <p:nvPr/>
        </p:nvGrpSpPr>
        <p:grpSpPr>
          <a:xfrm>
            <a:off x="3952900" y="2758855"/>
            <a:ext cx="355258" cy="355288"/>
            <a:chOff x="-44924250" y="3206000"/>
            <a:chExt cx="300100" cy="300125"/>
          </a:xfrm>
        </p:grpSpPr>
        <p:sp>
          <p:nvSpPr>
            <p:cNvPr id="6965" name="Google Shape;6965;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1"/>
          <p:cNvGrpSpPr/>
          <p:nvPr/>
        </p:nvGrpSpPr>
        <p:grpSpPr>
          <a:xfrm>
            <a:off x="1267386" y="1386849"/>
            <a:ext cx="355258" cy="355258"/>
            <a:chOff x="-50134375" y="3183175"/>
            <a:chExt cx="300100" cy="300100"/>
          </a:xfrm>
        </p:grpSpPr>
        <p:sp>
          <p:nvSpPr>
            <p:cNvPr id="6971" name="Google Shape;6971;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1"/>
          <p:cNvGrpSpPr/>
          <p:nvPr/>
        </p:nvGrpSpPr>
        <p:grpSpPr>
          <a:xfrm>
            <a:off x="1267386" y="1822251"/>
            <a:ext cx="355258" cy="355288"/>
            <a:chOff x="-50134375" y="3550975"/>
            <a:chExt cx="300100" cy="300125"/>
          </a:xfrm>
        </p:grpSpPr>
        <p:sp>
          <p:nvSpPr>
            <p:cNvPr id="6982" name="Google Shape;6982;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1"/>
          <p:cNvGrpSpPr/>
          <p:nvPr/>
        </p:nvGrpSpPr>
        <p:grpSpPr>
          <a:xfrm>
            <a:off x="1267386" y="2259783"/>
            <a:ext cx="355258" cy="355051"/>
            <a:chOff x="-50134375" y="3920575"/>
            <a:chExt cx="300100" cy="299925"/>
          </a:xfrm>
        </p:grpSpPr>
        <p:sp>
          <p:nvSpPr>
            <p:cNvPr id="6985" name="Google Shape;6985;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1"/>
          <p:cNvGrpSpPr/>
          <p:nvPr/>
        </p:nvGrpSpPr>
        <p:grpSpPr>
          <a:xfrm>
            <a:off x="3478110" y="1407358"/>
            <a:ext cx="357123" cy="355258"/>
            <a:chOff x="-48262200" y="3200500"/>
            <a:chExt cx="301675" cy="300100"/>
          </a:xfrm>
        </p:grpSpPr>
        <p:sp>
          <p:nvSpPr>
            <p:cNvPr id="6989" name="Google Shape;6989;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1"/>
          <p:cNvGrpSpPr/>
          <p:nvPr/>
        </p:nvGrpSpPr>
        <p:grpSpPr>
          <a:xfrm>
            <a:off x="3507483" y="1844447"/>
            <a:ext cx="298377" cy="354519"/>
            <a:chOff x="-48233050" y="3569725"/>
            <a:chExt cx="252050" cy="299475"/>
          </a:xfrm>
        </p:grpSpPr>
        <p:sp>
          <p:nvSpPr>
            <p:cNvPr id="6999" name="Google Shape;6999;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81"/>
          <p:cNvGrpSpPr/>
          <p:nvPr/>
        </p:nvGrpSpPr>
        <p:grpSpPr>
          <a:xfrm>
            <a:off x="3531248" y="2278191"/>
            <a:ext cx="250847" cy="358070"/>
            <a:chOff x="-48216525" y="3936125"/>
            <a:chExt cx="211900" cy="302475"/>
          </a:xfrm>
        </p:grpSpPr>
        <p:sp>
          <p:nvSpPr>
            <p:cNvPr id="7003" name="Google Shape;7003;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1"/>
          <p:cNvGrpSpPr/>
          <p:nvPr/>
        </p:nvGrpSpPr>
        <p:grpSpPr>
          <a:xfrm>
            <a:off x="2186966" y="2753261"/>
            <a:ext cx="355258" cy="355288"/>
            <a:chOff x="-46410500" y="3201275"/>
            <a:chExt cx="300100" cy="300125"/>
          </a:xfrm>
        </p:grpSpPr>
        <p:sp>
          <p:nvSpPr>
            <p:cNvPr id="7008" name="Google Shape;7008;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1"/>
          <p:cNvGrpSpPr/>
          <p:nvPr/>
        </p:nvGrpSpPr>
        <p:grpSpPr>
          <a:xfrm>
            <a:off x="2186966" y="3188692"/>
            <a:ext cx="355258" cy="356205"/>
            <a:chOff x="-46409700" y="3569100"/>
            <a:chExt cx="300100" cy="300900"/>
          </a:xfrm>
        </p:grpSpPr>
        <p:sp>
          <p:nvSpPr>
            <p:cNvPr id="7014" name="Google Shape;7014;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1"/>
          <p:cNvGrpSpPr/>
          <p:nvPr/>
        </p:nvGrpSpPr>
        <p:grpSpPr>
          <a:xfrm>
            <a:off x="2174847" y="3624124"/>
            <a:ext cx="379497" cy="358070"/>
            <a:chOff x="-46422300" y="3936925"/>
            <a:chExt cx="320575" cy="302475"/>
          </a:xfrm>
        </p:grpSpPr>
        <p:sp>
          <p:nvSpPr>
            <p:cNvPr id="7020" name="Google Shape;7020;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1"/>
          <p:cNvGrpSpPr/>
          <p:nvPr/>
        </p:nvGrpSpPr>
        <p:grpSpPr>
          <a:xfrm>
            <a:off x="3952426" y="3178452"/>
            <a:ext cx="356205" cy="355258"/>
            <a:chOff x="-44914800" y="3560450"/>
            <a:chExt cx="300900" cy="300100"/>
          </a:xfrm>
        </p:grpSpPr>
        <p:sp>
          <p:nvSpPr>
            <p:cNvPr id="7023" name="Google Shape;7023;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1"/>
          <p:cNvGrpSpPr/>
          <p:nvPr/>
        </p:nvGrpSpPr>
        <p:grpSpPr>
          <a:xfrm>
            <a:off x="1707478" y="1387086"/>
            <a:ext cx="354311" cy="354104"/>
            <a:chOff x="-49764975" y="3183375"/>
            <a:chExt cx="299300" cy="299125"/>
          </a:xfrm>
        </p:grpSpPr>
        <p:sp>
          <p:nvSpPr>
            <p:cNvPr id="7029" name="Google Shape;7029;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1"/>
          <p:cNvGrpSpPr/>
          <p:nvPr/>
        </p:nvGrpSpPr>
        <p:grpSpPr>
          <a:xfrm>
            <a:off x="1707478" y="1822547"/>
            <a:ext cx="354311" cy="355909"/>
            <a:chOff x="-49764975" y="3551225"/>
            <a:chExt cx="299300" cy="300650"/>
          </a:xfrm>
        </p:grpSpPr>
        <p:sp>
          <p:nvSpPr>
            <p:cNvPr id="7039" name="Google Shape;7039;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1"/>
          <p:cNvGrpSpPr/>
          <p:nvPr/>
        </p:nvGrpSpPr>
        <p:grpSpPr>
          <a:xfrm>
            <a:off x="1705140" y="2259310"/>
            <a:ext cx="358987" cy="355525"/>
            <a:chOff x="-49766550" y="3920175"/>
            <a:chExt cx="303250" cy="300325"/>
          </a:xfrm>
        </p:grpSpPr>
        <p:sp>
          <p:nvSpPr>
            <p:cNvPr id="7051" name="Google Shape;7051;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1"/>
          <p:cNvGrpSpPr/>
          <p:nvPr/>
        </p:nvGrpSpPr>
        <p:grpSpPr>
          <a:xfrm>
            <a:off x="3920671" y="1407358"/>
            <a:ext cx="357123" cy="354341"/>
            <a:chOff x="-47892800" y="3200500"/>
            <a:chExt cx="301675" cy="299325"/>
          </a:xfrm>
        </p:grpSpPr>
        <p:sp>
          <p:nvSpPr>
            <p:cNvPr id="7056" name="Google Shape;7056;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1"/>
          <p:cNvGrpSpPr/>
          <p:nvPr/>
        </p:nvGrpSpPr>
        <p:grpSpPr>
          <a:xfrm>
            <a:off x="3984537" y="1843707"/>
            <a:ext cx="229391" cy="355258"/>
            <a:chOff x="-47839250" y="3569100"/>
            <a:chExt cx="193775" cy="300100"/>
          </a:xfrm>
        </p:grpSpPr>
        <p:sp>
          <p:nvSpPr>
            <p:cNvPr id="7063" name="Google Shape;7063;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1"/>
          <p:cNvGrpSpPr/>
          <p:nvPr/>
        </p:nvGrpSpPr>
        <p:grpSpPr>
          <a:xfrm>
            <a:off x="3921603" y="2280056"/>
            <a:ext cx="355258" cy="356205"/>
            <a:chOff x="-47892800" y="3937700"/>
            <a:chExt cx="300100" cy="300900"/>
          </a:xfrm>
        </p:grpSpPr>
        <p:sp>
          <p:nvSpPr>
            <p:cNvPr id="7070" name="Google Shape;7070;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1"/>
          <p:cNvGrpSpPr/>
          <p:nvPr/>
        </p:nvGrpSpPr>
        <p:grpSpPr>
          <a:xfrm>
            <a:off x="2626898" y="2773770"/>
            <a:ext cx="355258" cy="311458"/>
            <a:chOff x="-46042675" y="3218600"/>
            <a:chExt cx="300100" cy="263100"/>
          </a:xfrm>
        </p:grpSpPr>
        <p:sp>
          <p:nvSpPr>
            <p:cNvPr id="7079" name="Google Shape;7079;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1"/>
          <p:cNvGrpSpPr/>
          <p:nvPr/>
        </p:nvGrpSpPr>
        <p:grpSpPr>
          <a:xfrm>
            <a:off x="2626898" y="3188219"/>
            <a:ext cx="355258" cy="323118"/>
            <a:chOff x="-46042675" y="3568700"/>
            <a:chExt cx="300100" cy="272950"/>
          </a:xfrm>
        </p:grpSpPr>
        <p:sp>
          <p:nvSpPr>
            <p:cNvPr id="7086" name="Google Shape;7086;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1"/>
          <p:cNvGrpSpPr/>
          <p:nvPr/>
        </p:nvGrpSpPr>
        <p:grpSpPr>
          <a:xfrm>
            <a:off x="2668849" y="3625189"/>
            <a:ext cx="271357" cy="356057"/>
            <a:chOff x="-46007225" y="3937825"/>
            <a:chExt cx="229225" cy="300775"/>
          </a:xfrm>
        </p:grpSpPr>
        <p:sp>
          <p:nvSpPr>
            <p:cNvPr id="7091" name="Google Shape;7091;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1"/>
          <p:cNvGrpSpPr/>
          <p:nvPr/>
        </p:nvGrpSpPr>
        <p:grpSpPr>
          <a:xfrm>
            <a:off x="3974341" y="3615275"/>
            <a:ext cx="312375" cy="357596"/>
            <a:chOff x="-44895900" y="3929450"/>
            <a:chExt cx="263875" cy="302075"/>
          </a:xfrm>
        </p:grpSpPr>
        <p:sp>
          <p:nvSpPr>
            <p:cNvPr id="7102" name="Google Shape;7102;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1"/>
          <p:cNvGrpSpPr/>
          <p:nvPr/>
        </p:nvGrpSpPr>
        <p:grpSpPr>
          <a:xfrm>
            <a:off x="2148160" y="1398036"/>
            <a:ext cx="356205" cy="332885"/>
            <a:chOff x="-49397175" y="3192625"/>
            <a:chExt cx="300900" cy="281200"/>
          </a:xfrm>
        </p:grpSpPr>
        <p:sp>
          <p:nvSpPr>
            <p:cNvPr id="7109" name="Google Shape;7109;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1"/>
          <p:cNvGrpSpPr/>
          <p:nvPr/>
        </p:nvGrpSpPr>
        <p:grpSpPr>
          <a:xfrm>
            <a:off x="2174263" y="1822251"/>
            <a:ext cx="304000" cy="356205"/>
            <a:chOff x="-49375900" y="3550975"/>
            <a:chExt cx="256800" cy="300900"/>
          </a:xfrm>
        </p:grpSpPr>
        <p:sp>
          <p:nvSpPr>
            <p:cNvPr id="7117" name="Google Shape;7117;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1"/>
          <p:cNvGrpSpPr/>
          <p:nvPr/>
        </p:nvGrpSpPr>
        <p:grpSpPr>
          <a:xfrm>
            <a:off x="2169616" y="2259546"/>
            <a:ext cx="313293" cy="356205"/>
            <a:chOff x="-49378250" y="3920375"/>
            <a:chExt cx="264650" cy="300900"/>
          </a:xfrm>
        </p:grpSpPr>
        <p:sp>
          <p:nvSpPr>
            <p:cNvPr id="7129" name="Google Shape;7129;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1"/>
          <p:cNvGrpSpPr/>
          <p:nvPr/>
        </p:nvGrpSpPr>
        <p:grpSpPr>
          <a:xfrm>
            <a:off x="888604" y="2752344"/>
            <a:ext cx="312375" cy="357123"/>
            <a:chOff x="-47505300" y="3200500"/>
            <a:chExt cx="263875" cy="301675"/>
          </a:xfrm>
        </p:grpSpPr>
        <p:sp>
          <p:nvSpPr>
            <p:cNvPr id="7137" name="Google Shape;7137;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1"/>
          <p:cNvGrpSpPr/>
          <p:nvPr/>
        </p:nvGrpSpPr>
        <p:grpSpPr>
          <a:xfrm>
            <a:off x="866704" y="3188692"/>
            <a:ext cx="356176" cy="355051"/>
            <a:chOff x="-47524975" y="3569100"/>
            <a:chExt cx="300875" cy="299925"/>
          </a:xfrm>
        </p:grpSpPr>
        <p:sp>
          <p:nvSpPr>
            <p:cNvPr id="7151" name="Google Shape;7151;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1"/>
          <p:cNvGrpSpPr/>
          <p:nvPr/>
        </p:nvGrpSpPr>
        <p:grpSpPr>
          <a:xfrm>
            <a:off x="867162" y="3667954"/>
            <a:ext cx="355258" cy="270410"/>
            <a:chOff x="-47523400" y="3973950"/>
            <a:chExt cx="300100" cy="228425"/>
          </a:xfrm>
        </p:grpSpPr>
        <p:sp>
          <p:nvSpPr>
            <p:cNvPr id="7157" name="Google Shape;7157;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1"/>
          <p:cNvGrpSpPr/>
          <p:nvPr/>
        </p:nvGrpSpPr>
        <p:grpSpPr>
          <a:xfrm>
            <a:off x="3072283" y="2750953"/>
            <a:ext cx="354341" cy="357596"/>
            <a:chOff x="-45673275" y="3199325"/>
            <a:chExt cx="299325" cy="302075"/>
          </a:xfrm>
        </p:grpSpPr>
        <p:sp>
          <p:nvSpPr>
            <p:cNvPr id="7163" name="Google Shape;7163;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1"/>
          <p:cNvGrpSpPr/>
          <p:nvPr/>
        </p:nvGrpSpPr>
        <p:grpSpPr>
          <a:xfrm>
            <a:off x="3071351" y="3209202"/>
            <a:ext cx="356205" cy="314240"/>
            <a:chOff x="-45674075" y="3586425"/>
            <a:chExt cx="300900" cy="265450"/>
          </a:xfrm>
        </p:grpSpPr>
        <p:sp>
          <p:nvSpPr>
            <p:cNvPr id="7167" name="Google Shape;7167;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1"/>
          <p:cNvGrpSpPr/>
          <p:nvPr/>
        </p:nvGrpSpPr>
        <p:grpSpPr>
          <a:xfrm>
            <a:off x="3072283" y="3625041"/>
            <a:ext cx="354341" cy="356205"/>
            <a:chOff x="-45673275" y="3937700"/>
            <a:chExt cx="299325" cy="300900"/>
          </a:xfrm>
        </p:grpSpPr>
        <p:sp>
          <p:nvSpPr>
            <p:cNvPr id="7170" name="Google Shape;7170;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1"/>
          <p:cNvGrpSpPr/>
          <p:nvPr/>
        </p:nvGrpSpPr>
        <p:grpSpPr>
          <a:xfrm>
            <a:off x="2186449" y="4117825"/>
            <a:ext cx="356205" cy="356205"/>
            <a:chOff x="-44512325" y="3176075"/>
            <a:chExt cx="300900" cy="300900"/>
          </a:xfrm>
        </p:grpSpPr>
        <p:sp>
          <p:nvSpPr>
            <p:cNvPr id="7177" name="Google Shape;7177;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1"/>
          <p:cNvGrpSpPr/>
          <p:nvPr/>
        </p:nvGrpSpPr>
        <p:grpSpPr>
          <a:xfrm>
            <a:off x="2589789" y="1386849"/>
            <a:ext cx="354341" cy="354341"/>
            <a:chOff x="-49027775" y="3183175"/>
            <a:chExt cx="299325" cy="299325"/>
          </a:xfrm>
        </p:grpSpPr>
        <p:sp>
          <p:nvSpPr>
            <p:cNvPr id="7181" name="Google Shape;7181;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1"/>
          <p:cNvGrpSpPr/>
          <p:nvPr/>
        </p:nvGrpSpPr>
        <p:grpSpPr>
          <a:xfrm>
            <a:off x="2589330" y="1822251"/>
            <a:ext cx="355258" cy="357152"/>
            <a:chOff x="-49027775" y="3550975"/>
            <a:chExt cx="300100" cy="301700"/>
          </a:xfrm>
        </p:grpSpPr>
        <p:sp>
          <p:nvSpPr>
            <p:cNvPr id="7186" name="Google Shape;7186;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1"/>
          <p:cNvGrpSpPr/>
          <p:nvPr/>
        </p:nvGrpSpPr>
        <p:grpSpPr>
          <a:xfrm>
            <a:off x="2587406" y="2259310"/>
            <a:ext cx="359106" cy="355525"/>
            <a:chOff x="-49031025" y="3920175"/>
            <a:chExt cx="303350" cy="300325"/>
          </a:xfrm>
        </p:grpSpPr>
        <p:sp>
          <p:nvSpPr>
            <p:cNvPr id="7197" name="Google Shape;7197;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1"/>
          <p:cNvGrpSpPr/>
          <p:nvPr/>
        </p:nvGrpSpPr>
        <p:grpSpPr>
          <a:xfrm>
            <a:off x="1303511" y="2752344"/>
            <a:ext cx="356176" cy="354341"/>
            <a:chOff x="-47155575" y="3200500"/>
            <a:chExt cx="300875" cy="299325"/>
          </a:xfrm>
        </p:grpSpPr>
        <p:sp>
          <p:nvSpPr>
            <p:cNvPr id="7204" name="Google Shape;7204;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1"/>
          <p:cNvGrpSpPr/>
          <p:nvPr/>
        </p:nvGrpSpPr>
        <p:grpSpPr>
          <a:xfrm>
            <a:off x="1303970" y="3188692"/>
            <a:ext cx="355258" cy="355258"/>
            <a:chOff x="-47154800" y="3569100"/>
            <a:chExt cx="300100" cy="300100"/>
          </a:xfrm>
        </p:grpSpPr>
        <p:sp>
          <p:nvSpPr>
            <p:cNvPr id="7211" name="Google Shape;7211;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1"/>
          <p:cNvGrpSpPr/>
          <p:nvPr/>
        </p:nvGrpSpPr>
        <p:grpSpPr>
          <a:xfrm>
            <a:off x="1304443" y="3626905"/>
            <a:ext cx="354311" cy="353423"/>
            <a:chOff x="-47154000" y="3939275"/>
            <a:chExt cx="299300" cy="298550"/>
          </a:xfrm>
        </p:grpSpPr>
        <p:sp>
          <p:nvSpPr>
            <p:cNvPr id="7218" name="Google Shape;7218;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1"/>
          <p:cNvGrpSpPr/>
          <p:nvPr/>
        </p:nvGrpSpPr>
        <p:grpSpPr>
          <a:xfrm>
            <a:off x="3529733" y="2752344"/>
            <a:ext cx="312375" cy="354341"/>
            <a:chOff x="-45286550" y="3200500"/>
            <a:chExt cx="263875" cy="299325"/>
          </a:xfrm>
        </p:grpSpPr>
        <p:sp>
          <p:nvSpPr>
            <p:cNvPr id="7223" name="Google Shape;7223;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1"/>
          <p:cNvGrpSpPr/>
          <p:nvPr/>
        </p:nvGrpSpPr>
        <p:grpSpPr>
          <a:xfrm>
            <a:off x="3529733" y="3189639"/>
            <a:ext cx="312375" cy="354311"/>
            <a:chOff x="-45286550" y="3569900"/>
            <a:chExt cx="263875" cy="299300"/>
          </a:xfrm>
        </p:grpSpPr>
        <p:sp>
          <p:nvSpPr>
            <p:cNvPr id="7227" name="Google Shape;7227;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1"/>
          <p:cNvGrpSpPr/>
          <p:nvPr/>
        </p:nvGrpSpPr>
        <p:grpSpPr>
          <a:xfrm>
            <a:off x="3540920" y="3625988"/>
            <a:ext cx="290001" cy="355258"/>
            <a:chOff x="-45277900" y="3938500"/>
            <a:chExt cx="244975" cy="300100"/>
          </a:xfrm>
        </p:grpSpPr>
        <p:sp>
          <p:nvSpPr>
            <p:cNvPr id="7234" name="Google Shape;7234;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81"/>
          <p:cNvGrpSpPr/>
          <p:nvPr/>
        </p:nvGrpSpPr>
        <p:grpSpPr>
          <a:xfrm>
            <a:off x="2626869" y="4095090"/>
            <a:ext cx="355258" cy="355258"/>
            <a:chOff x="-44502875" y="3576975"/>
            <a:chExt cx="300100" cy="300100"/>
          </a:xfrm>
        </p:grpSpPr>
        <p:sp>
          <p:nvSpPr>
            <p:cNvPr id="7239" name="Google Shape;7239;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1"/>
          <p:cNvGrpSpPr/>
          <p:nvPr/>
        </p:nvGrpSpPr>
        <p:grpSpPr>
          <a:xfrm>
            <a:off x="4835456" y="1828361"/>
            <a:ext cx="356196" cy="354670"/>
            <a:chOff x="-13946200" y="3647075"/>
            <a:chExt cx="353650" cy="352100"/>
          </a:xfrm>
        </p:grpSpPr>
        <p:sp>
          <p:nvSpPr>
            <p:cNvPr id="7243" name="Google Shape;7243;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1"/>
          <p:cNvGrpSpPr/>
          <p:nvPr/>
        </p:nvGrpSpPr>
        <p:grpSpPr>
          <a:xfrm>
            <a:off x="6618849" y="1387844"/>
            <a:ext cx="357002" cy="354267"/>
            <a:chOff x="-12163025" y="3214275"/>
            <a:chExt cx="354450" cy="351700"/>
          </a:xfrm>
        </p:grpSpPr>
        <p:sp>
          <p:nvSpPr>
            <p:cNvPr id="7250" name="Google Shape;7250;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1"/>
          <p:cNvGrpSpPr/>
          <p:nvPr/>
        </p:nvGrpSpPr>
        <p:grpSpPr>
          <a:xfrm>
            <a:off x="6619629" y="1827581"/>
            <a:ext cx="355441" cy="356232"/>
            <a:chOff x="-12160675" y="3647875"/>
            <a:chExt cx="352900" cy="353650"/>
          </a:xfrm>
        </p:grpSpPr>
        <p:sp>
          <p:nvSpPr>
            <p:cNvPr id="7254" name="Google Shape;7254;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1"/>
          <p:cNvGrpSpPr/>
          <p:nvPr/>
        </p:nvGrpSpPr>
        <p:grpSpPr>
          <a:xfrm>
            <a:off x="6630345" y="2272036"/>
            <a:ext cx="354635" cy="356232"/>
            <a:chOff x="-12160675" y="4081850"/>
            <a:chExt cx="352100" cy="353650"/>
          </a:xfrm>
        </p:grpSpPr>
        <p:sp>
          <p:nvSpPr>
            <p:cNvPr id="7262" name="Google Shape;7262;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1"/>
          <p:cNvGrpSpPr/>
          <p:nvPr/>
        </p:nvGrpSpPr>
        <p:grpSpPr>
          <a:xfrm>
            <a:off x="4835311" y="2746480"/>
            <a:ext cx="355416" cy="355652"/>
            <a:chOff x="-10391650" y="3180600"/>
            <a:chExt cx="352875" cy="353075"/>
          </a:xfrm>
        </p:grpSpPr>
        <p:sp>
          <p:nvSpPr>
            <p:cNvPr id="7269" name="Google Shape;7269;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1"/>
          <p:cNvGrpSpPr/>
          <p:nvPr/>
        </p:nvGrpSpPr>
        <p:grpSpPr>
          <a:xfrm>
            <a:off x="4835310" y="3223278"/>
            <a:ext cx="354635" cy="353890"/>
            <a:chOff x="-10390875" y="3616350"/>
            <a:chExt cx="352100" cy="351325"/>
          </a:xfrm>
        </p:grpSpPr>
        <p:sp>
          <p:nvSpPr>
            <p:cNvPr id="7276" name="Google Shape;7276;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1"/>
          <p:cNvGrpSpPr/>
          <p:nvPr/>
        </p:nvGrpSpPr>
        <p:grpSpPr>
          <a:xfrm>
            <a:off x="7502285" y="2747943"/>
            <a:ext cx="312585" cy="354670"/>
            <a:chOff x="-10370400" y="4049550"/>
            <a:chExt cx="310350" cy="352100"/>
          </a:xfrm>
        </p:grpSpPr>
        <p:sp>
          <p:nvSpPr>
            <p:cNvPr id="7280" name="Google Shape;7280;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1"/>
          <p:cNvGrpSpPr/>
          <p:nvPr/>
        </p:nvGrpSpPr>
        <p:grpSpPr>
          <a:xfrm>
            <a:off x="6606541" y="2746884"/>
            <a:ext cx="379236" cy="354847"/>
            <a:chOff x="-8674650" y="3210975"/>
            <a:chExt cx="376525" cy="352275"/>
          </a:xfrm>
        </p:grpSpPr>
        <p:sp>
          <p:nvSpPr>
            <p:cNvPr id="7286" name="Google Shape;7286;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1"/>
          <p:cNvGrpSpPr/>
          <p:nvPr/>
        </p:nvGrpSpPr>
        <p:grpSpPr>
          <a:xfrm>
            <a:off x="5278038" y="1828361"/>
            <a:ext cx="356221" cy="354670"/>
            <a:chOff x="-13512225" y="3647075"/>
            <a:chExt cx="353675" cy="352100"/>
          </a:xfrm>
        </p:grpSpPr>
        <p:sp>
          <p:nvSpPr>
            <p:cNvPr id="7293" name="Google Shape;7293;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1"/>
          <p:cNvGrpSpPr/>
          <p:nvPr/>
        </p:nvGrpSpPr>
        <p:grpSpPr>
          <a:xfrm>
            <a:off x="5288351" y="2272427"/>
            <a:ext cx="356221" cy="355451"/>
            <a:chOff x="-13512225" y="4080275"/>
            <a:chExt cx="353675" cy="352875"/>
          </a:xfrm>
        </p:grpSpPr>
        <p:sp>
          <p:nvSpPr>
            <p:cNvPr id="7304" name="Google Shape;7304;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1"/>
          <p:cNvGrpSpPr/>
          <p:nvPr/>
        </p:nvGrpSpPr>
        <p:grpSpPr>
          <a:xfrm>
            <a:off x="7061431" y="1419788"/>
            <a:ext cx="356196" cy="290379"/>
            <a:chOff x="-11728250" y="3245400"/>
            <a:chExt cx="353650" cy="288275"/>
          </a:xfrm>
        </p:grpSpPr>
        <p:sp>
          <p:nvSpPr>
            <p:cNvPr id="7316" name="Google Shape;7316;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1"/>
          <p:cNvGrpSpPr/>
          <p:nvPr/>
        </p:nvGrpSpPr>
        <p:grpSpPr>
          <a:xfrm>
            <a:off x="7093939" y="2272427"/>
            <a:ext cx="311804" cy="355451"/>
            <a:chOff x="-11703850" y="4081850"/>
            <a:chExt cx="309575" cy="352875"/>
          </a:xfrm>
        </p:grpSpPr>
        <p:sp>
          <p:nvSpPr>
            <p:cNvPr id="7322" name="Google Shape;7322;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1"/>
          <p:cNvGrpSpPr/>
          <p:nvPr/>
        </p:nvGrpSpPr>
        <p:grpSpPr>
          <a:xfrm>
            <a:off x="5282595" y="2746580"/>
            <a:ext cx="357002" cy="355451"/>
            <a:chOff x="-9958475" y="3180025"/>
            <a:chExt cx="354450" cy="352875"/>
          </a:xfrm>
        </p:grpSpPr>
        <p:sp>
          <p:nvSpPr>
            <p:cNvPr id="7331" name="Google Shape;7331;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1"/>
          <p:cNvGrpSpPr/>
          <p:nvPr/>
        </p:nvGrpSpPr>
        <p:grpSpPr>
          <a:xfrm>
            <a:off x="5291722" y="3222561"/>
            <a:ext cx="337966" cy="355325"/>
            <a:chOff x="-9949025" y="3615575"/>
            <a:chExt cx="335550" cy="352750"/>
          </a:xfrm>
        </p:grpSpPr>
        <p:sp>
          <p:nvSpPr>
            <p:cNvPr id="7335" name="Google Shape;7335;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81"/>
          <p:cNvGrpSpPr/>
          <p:nvPr/>
        </p:nvGrpSpPr>
        <p:grpSpPr>
          <a:xfrm>
            <a:off x="7926568" y="2746067"/>
            <a:ext cx="360175" cy="358423"/>
            <a:chOff x="-9961625" y="4048175"/>
            <a:chExt cx="357600" cy="355825"/>
          </a:xfrm>
        </p:grpSpPr>
        <p:sp>
          <p:nvSpPr>
            <p:cNvPr id="7339" name="Google Shape;7339;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1"/>
          <p:cNvGrpSpPr/>
          <p:nvPr/>
        </p:nvGrpSpPr>
        <p:grpSpPr>
          <a:xfrm>
            <a:off x="6613289" y="3221579"/>
            <a:ext cx="364959" cy="357289"/>
            <a:chOff x="-8680950" y="3624225"/>
            <a:chExt cx="362350" cy="354700"/>
          </a:xfrm>
        </p:grpSpPr>
        <p:sp>
          <p:nvSpPr>
            <p:cNvPr id="7346" name="Google Shape;7346;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1"/>
          <p:cNvGrpSpPr/>
          <p:nvPr/>
        </p:nvGrpSpPr>
        <p:grpSpPr>
          <a:xfrm>
            <a:off x="5749533" y="1387239"/>
            <a:ext cx="313365" cy="355476"/>
            <a:chOff x="-13056975" y="3212300"/>
            <a:chExt cx="311125" cy="352900"/>
          </a:xfrm>
        </p:grpSpPr>
        <p:sp>
          <p:nvSpPr>
            <p:cNvPr id="7353" name="Google Shape;7353;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1"/>
          <p:cNvGrpSpPr/>
          <p:nvPr/>
        </p:nvGrpSpPr>
        <p:grpSpPr>
          <a:xfrm>
            <a:off x="5726921" y="1828034"/>
            <a:ext cx="358588" cy="355325"/>
            <a:chOff x="-13077450" y="3647075"/>
            <a:chExt cx="356025" cy="352750"/>
          </a:xfrm>
        </p:grpSpPr>
        <p:sp>
          <p:nvSpPr>
            <p:cNvPr id="7358" name="Google Shape;7358;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1"/>
          <p:cNvGrpSpPr/>
          <p:nvPr/>
        </p:nvGrpSpPr>
        <p:grpSpPr>
          <a:xfrm>
            <a:off x="5738027" y="2271633"/>
            <a:ext cx="357002" cy="357037"/>
            <a:chOff x="-13079025" y="4079475"/>
            <a:chExt cx="354450" cy="354450"/>
          </a:xfrm>
        </p:grpSpPr>
        <p:sp>
          <p:nvSpPr>
            <p:cNvPr id="7362" name="Google Shape;7362;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1"/>
          <p:cNvGrpSpPr/>
          <p:nvPr/>
        </p:nvGrpSpPr>
        <p:grpSpPr>
          <a:xfrm>
            <a:off x="7511094" y="1387642"/>
            <a:ext cx="356221" cy="354670"/>
            <a:chOff x="-11292700" y="3213875"/>
            <a:chExt cx="353675" cy="352100"/>
          </a:xfrm>
        </p:grpSpPr>
        <p:sp>
          <p:nvSpPr>
            <p:cNvPr id="7367" name="Google Shape;7367;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1"/>
          <p:cNvGrpSpPr/>
          <p:nvPr/>
        </p:nvGrpSpPr>
        <p:grpSpPr>
          <a:xfrm>
            <a:off x="7505152" y="1827581"/>
            <a:ext cx="368106" cy="356232"/>
            <a:chOff x="-11299000" y="3647875"/>
            <a:chExt cx="365475" cy="353650"/>
          </a:xfrm>
        </p:grpSpPr>
        <p:sp>
          <p:nvSpPr>
            <p:cNvPr id="7375" name="Google Shape;7375;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1"/>
          <p:cNvGrpSpPr/>
          <p:nvPr/>
        </p:nvGrpSpPr>
        <p:grpSpPr>
          <a:xfrm>
            <a:off x="7520614" y="2283532"/>
            <a:ext cx="357808" cy="333240"/>
            <a:chOff x="-11295075" y="4092875"/>
            <a:chExt cx="355250" cy="330825"/>
          </a:xfrm>
        </p:grpSpPr>
        <p:sp>
          <p:nvSpPr>
            <p:cNvPr id="7382" name="Google Shape;7382;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1"/>
          <p:cNvGrpSpPr/>
          <p:nvPr/>
        </p:nvGrpSpPr>
        <p:grpSpPr>
          <a:xfrm>
            <a:off x="5746214" y="2746580"/>
            <a:ext cx="312585" cy="355451"/>
            <a:chOff x="-9500075" y="3180800"/>
            <a:chExt cx="310350" cy="352875"/>
          </a:xfrm>
        </p:grpSpPr>
        <p:sp>
          <p:nvSpPr>
            <p:cNvPr id="7388" name="Google Shape;7388;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1"/>
          <p:cNvGrpSpPr/>
          <p:nvPr/>
        </p:nvGrpSpPr>
        <p:grpSpPr>
          <a:xfrm>
            <a:off x="5724005" y="3222095"/>
            <a:ext cx="356221" cy="356257"/>
            <a:chOff x="-9523700" y="3614000"/>
            <a:chExt cx="353675" cy="353675"/>
          </a:xfrm>
        </p:grpSpPr>
        <p:sp>
          <p:nvSpPr>
            <p:cNvPr id="7398" name="Google Shape;7398;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1"/>
          <p:cNvGrpSpPr/>
          <p:nvPr/>
        </p:nvGrpSpPr>
        <p:grpSpPr>
          <a:xfrm>
            <a:off x="7508956" y="3244737"/>
            <a:ext cx="356221" cy="354670"/>
            <a:chOff x="-9523700" y="4049550"/>
            <a:chExt cx="353675" cy="352100"/>
          </a:xfrm>
        </p:grpSpPr>
        <p:sp>
          <p:nvSpPr>
            <p:cNvPr id="7408" name="Google Shape;7408;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1"/>
          <p:cNvGrpSpPr/>
          <p:nvPr/>
        </p:nvGrpSpPr>
        <p:grpSpPr>
          <a:xfrm>
            <a:off x="7065071" y="3244710"/>
            <a:ext cx="357002" cy="311029"/>
            <a:chOff x="-8209150" y="3659675"/>
            <a:chExt cx="354450" cy="308775"/>
          </a:xfrm>
        </p:grpSpPr>
        <p:sp>
          <p:nvSpPr>
            <p:cNvPr id="7416" name="Google Shape;7416;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1"/>
          <p:cNvGrpSpPr/>
          <p:nvPr/>
        </p:nvGrpSpPr>
        <p:grpSpPr>
          <a:xfrm>
            <a:off x="6178632" y="2273623"/>
            <a:ext cx="356221" cy="353059"/>
            <a:chOff x="-12643475" y="4081850"/>
            <a:chExt cx="353675" cy="350500"/>
          </a:xfrm>
        </p:grpSpPr>
        <p:sp>
          <p:nvSpPr>
            <p:cNvPr id="7423" name="Google Shape;7423;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7" name="Google Shape;7427;p8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8" name="Google Shape;7428;p81"/>
          <p:cNvGrpSpPr/>
          <p:nvPr/>
        </p:nvGrpSpPr>
        <p:grpSpPr>
          <a:xfrm>
            <a:off x="7961232" y="2283532"/>
            <a:ext cx="356221" cy="333240"/>
            <a:chOff x="-10858725" y="4092875"/>
            <a:chExt cx="353675" cy="330825"/>
          </a:xfrm>
        </p:grpSpPr>
        <p:sp>
          <p:nvSpPr>
            <p:cNvPr id="7429" name="Google Shape;7429;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1"/>
          <p:cNvGrpSpPr/>
          <p:nvPr/>
        </p:nvGrpSpPr>
        <p:grpSpPr>
          <a:xfrm>
            <a:off x="6219755" y="3222498"/>
            <a:ext cx="252278" cy="355451"/>
            <a:chOff x="-9039300" y="3614000"/>
            <a:chExt cx="250475" cy="352875"/>
          </a:xfrm>
        </p:grpSpPr>
        <p:sp>
          <p:nvSpPr>
            <p:cNvPr id="7436" name="Google Shape;7436;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81"/>
          <p:cNvGrpSpPr/>
          <p:nvPr/>
        </p:nvGrpSpPr>
        <p:grpSpPr>
          <a:xfrm>
            <a:off x="7951721" y="3244737"/>
            <a:ext cx="354635" cy="354670"/>
            <a:chOff x="-9088150" y="4049550"/>
            <a:chExt cx="352100" cy="352100"/>
          </a:xfrm>
        </p:grpSpPr>
        <p:sp>
          <p:nvSpPr>
            <p:cNvPr id="7439" name="Google Shape;7439;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81"/>
          <p:cNvGrpSpPr/>
          <p:nvPr/>
        </p:nvGrpSpPr>
        <p:grpSpPr>
          <a:xfrm>
            <a:off x="7086085" y="2746970"/>
            <a:ext cx="315757" cy="354670"/>
            <a:chOff x="-8191825" y="3174500"/>
            <a:chExt cx="313500" cy="352100"/>
          </a:xfrm>
        </p:grpSpPr>
        <p:sp>
          <p:nvSpPr>
            <p:cNvPr id="7446" name="Google Shape;7446;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1"/>
          <p:cNvGrpSpPr/>
          <p:nvPr/>
        </p:nvGrpSpPr>
        <p:grpSpPr>
          <a:xfrm>
            <a:off x="4835443" y="1387491"/>
            <a:ext cx="356221" cy="354973"/>
            <a:chOff x="-13947000" y="3212800"/>
            <a:chExt cx="353675" cy="352400"/>
          </a:xfrm>
        </p:grpSpPr>
        <p:sp>
          <p:nvSpPr>
            <p:cNvPr id="7450" name="Google Shape;7450;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1"/>
          <p:cNvGrpSpPr/>
          <p:nvPr/>
        </p:nvGrpSpPr>
        <p:grpSpPr>
          <a:xfrm>
            <a:off x="5278038" y="1386849"/>
            <a:ext cx="356221" cy="356257"/>
            <a:chOff x="-13512225" y="3211525"/>
            <a:chExt cx="353675" cy="353675"/>
          </a:xfrm>
        </p:grpSpPr>
        <p:sp>
          <p:nvSpPr>
            <p:cNvPr id="7454" name="Google Shape;7454;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1"/>
          <p:cNvGrpSpPr/>
          <p:nvPr/>
        </p:nvGrpSpPr>
        <p:grpSpPr>
          <a:xfrm>
            <a:off x="6168320" y="1387239"/>
            <a:ext cx="356221" cy="355476"/>
            <a:chOff x="-12643475" y="3212300"/>
            <a:chExt cx="353675" cy="352900"/>
          </a:xfrm>
        </p:grpSpPr>
        <p:sp>
          <p:nvSpPr>
            <p:cNvPr id="7460" name="Google Shape;7460;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1"/>
          <p:cNvGrpSpPr/>
          <p:nvPr/>
        </p:nvGrpSpPr>
        <p:grpSpPr>
          <a:xfrm>
            <a:off x="6168320" y="1839013"/>
            <a:ext cx="356221" cy="333366"/>
            <a:chOff x="-12643475" y="3657325"/>
            <a:chExt cx="353675" cy="330950"/>
          </a:xfrm>
        </p:grpSpPr>
        <p:sp>
          <p:nvSpPr>
            <p:cNvPr id="7470" name="Google Shape;7470;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1"/>
          <p:cNvGrpSpPr/>
          <p:nvPr/>
        </p:nvGrpSpPr>
        <p:grpSpPr>
          <a:xfrm>
            <a:off x="7951322" y="1387642"/>
            <a:ext cx="355416" cy="354670"/>
            <a:chOff x="-10857925" y="3213875"/>
            <a:chExt cx="352875" cy="352100"/>
          </a:xfrm>
        </p:grpSpPr>
        <p:sp>
          <p:nvSpPr>
            <p:cNvPr id="7477" name="Google Shape;7477;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81"/>
          <p:cNvGrpSpPr/>
          <p:nvPr/>
        </p:nvGrpSpPr>
        <p:grpSpPr>
          <a:xfrm>
            <a:off x="6168237" y="2747071"/>
            <a:ext cx="356096" cy="354469"/>
            <a:chOff x="-9089725" y="3180200"/>
            <a:chExt cx="353550" cy="351900"/>
          </a:xfrm>
        </p:grpSpPr>
        <p:sp>
          <p:nvSpPr>
            <p:cNvPr id="7488" name="Google Shape;7488;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1"/>
          <p:cNvGrpSpPr/>
          <p:nvPr/>
        </p:nvGrpSpPr>
        <p:grpSpPr>
          <a:xfrm>
            <a:off x="7060235" y="1826875"/>
            <a:ext cx="358588" cy="357642"/>
            <a:chOff x="7083760" y="1971660"/>
            <a:chExt cx="358588" cy="357642"/>
          </a:xfrm>
        </p:grpSpPr>
        <p:sp>
          <p:nvSpPr>
            <p:cNvPr id="7491" name="Google Shape;7491;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8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Creative Process Icons</a:t>
            </a:r>
            <a:endParaRPr sz="2400">
              <a:solidFill>
                <a:srgbClr val="FFFFFF"/>
              </a:solidFill>
            </a:endParaRPr>
          </a:p>
        </p:txBody>
      </p:sp>
      <p:sp>
        <p:nvSpPr>
          <p:cNvPr id="7504" name="Google Shape;7504;p8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08" name="Shape 7508"/>
        <p:cNvGrpSpPr/>
        <p:nvPr/>
      </p:nvGrpSpPr>
      <p:grpSpPr>
        <a:xfrm>
          <a:off x="0" y="0"/>
          <a:ext cx="0" cy="0"/>
          <a:chOff x="0" y="0"/>
          <a:chExt cx="0" cy="0"/>
        </a:xfrm>
      </p:grpSpPr>
      <p:sp>
        <p:nvSpPr>
          <p:cNvPr id="7509" name="Google Shape;7509;p8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0" name="Google Shape;7510;p82"/>
          <p:cNvGrpSpPr/>
          <p:nvPr/>
        </p:nvGrpSpPr>
        <p:grpSpPr>
          <a:xfrm>
            <a:off x="719610" y="2243507"/>
            <a:ext cx="452798" cy="449473"/>
            <a:chOff x="-21322300" y="3693325"/>
            <a:chExt cx="306400" cy="304150"/>
          </a:xfrm>
        </p:grpSpPr>
        <p:sp>
          <p:nvSpPr>
            <p:cNvPr id="7511" name="Google Shape;7511;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2"/>
          <p:cNvGrpSpPr/>
          <p:nvPr/>
        </p:nvGrpSpPr>
        <p:grpSpPr>
          <a:xfrm>
            <a:off x="719019" y="2810244"/>
            <a:ext cx="453980" cy="422540"/>
            <a:chOff x="-21322300" y="4077125"/>
            <a:chExt cx="307200" cy="285925"/>
          </a:xfrm>
        </p:grpSpPr>
        <p:sp>
          <p:nvSpPr>
            <p:cNvPr id="7516" name="Google Shape;7516;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2"/>
          <p:cNvGrpSpPr/>
          <p:nvPr/>
        </p:nvGrpSpPr>
        <p:grpSpPr>
          <a:xfrm>
            <a:off x="3496195" y="1689128"/>
            <a:ext cx="451653" cy="450212"/>
            <a:chOff x="-19394200" y="3333800"/>
            <a:chExt cx="305625" cy="304650"/>
          </a:xfrm>
        </p:grpSpPr>
        <p:sp>
          <p:nvSpPr>
            <p:cNvPr id="7529" name="Google Shape;7529;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2"/>
          <p:cNvGrpSpPr/>
          <p:nvPr/>
        </p:nvGrpSpPr>
        <p:grpSpPr>
          <a:xfrm>
            <a:off x="3495032" y="2243580"/>
            <a:ext cx="453980" cy="449325"/>
            <a:chOff x="-19396575" y="3708500"/>
            <a:chExt cx="307200" cy="304050"/>
          </a:xfrm>
        </p:grpSpPr>
        <p:sp>
          <p:nvSpPr>
            <p:cNvPr id="7539" name="Google Shape;7539;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2"/>
          <p:cNvGrpSpPr/>
          <p:nvPr/>
        </p:nvGrpSpPr>
        <p:grpSpPr>
          <a:xfrm>
            <a:off x="3489212" y="2796461"/>
            <a:ext cx="465618" cy="450101"/>
            <a:chOff x="-19394200" y="4084200"/>
            <a:chExt cx="315075" cy="304575"/>
          </a:xfrm>
        </p:grpSpPr>
        <p:sp>
          <p:nvSpPr>
            <p:cNvPr id="7543" name="Google Shape;7543;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2"/>
          <p:cNvGrpSpPr/>
          <p:nvPr/>
        </p:nvGrpSpPr>
        <p:grpSpPr>
          <a:xfrm>
            <a:off x="6294923" y="1689001"/>
            <a:ext cx="400447" cy="450470"/>
            <a:chOff x="-17526750" y="3309200"/>
            <a:chExt cx="270975" cy="304825"/>
          </a:xfrm>
        </p:grpSpPr>
        <p:sp>
          <p:nvSpPr>
            <p:cNvPr id="7550" name="Google Shape;7550;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2"/>
          <p:cNvGrpSpPr/>
          <p:nvPr/>
        </p:nvGrpSpPr>
        <p:grpSpPr>
          <a:xfrm>
            <a:off x="6271075" y="2244173"/>
            <a:ext cx="448143" cy="448143"/>
            <a:chOff x="-17542500" y="3684100"/>
            <a:chExt cx="303250" cy="303250"/>
          </a:xfrm>
        </p:grpSpPr>
        <p:sp>
          <p:nvSpPr>
            <p:cNvPr id="7556" name="Google Shape;7556;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2"/>
          <p:cNvGrpSpPr/>
          <p:nvPr/>
        </p:nvGrpSpPr>
        <p:grpSpPr>
          <a:xfrm>
            <a:off x="6270484" y="2810817"/>
            <a:ext cx="449325" cy="421395"/>
            <a:chOff x="-17542500" y="4068450"/>
            <a:chExt cx="304050" cy="285150"/>
          </a:xfrm>
        </p:grpSpPr>
        <p:sp>
          <p:nvSpPr>
            <p:cNvPr id="7564" name="Google Shape;7564;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2"/>
          <p:cNvGrpSpPr/>
          <p:nvPr/>
        </p:nvGrpSpPr>
        <p:grpSpPr>
          <a:xfrm>
            <a:off x="3500906" y="3342211"/>
            <a:ext cx="343404" cy="449325"/>
            <a:chOff x="-15652200" y="3335975"/>
            <a:chExt cx="232375" cy="304050"/>
          </a:xfrm>
        </p:grpSpPr>
        <p:sp>
          <p:nvSpPr>
            <p:cNvPr id="7571" name="Google Shape;7571;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82"/>
          <p:cNvGrpSpPr/>
          <p:nvPr/>
        </p:nvGrpSpPr>
        <p:grpSpPr>
          <a:xfrm>
            <a:off x="1274819" y="2243729"/>
            <a:ext cx="449325" cy="449030"/>
            <a:chOff x="-20945825" y="3692175"/>
            <a:chExt cx="304050" cy="303850"/>
          </a:xfrm>
        </p:grpSpPr>
        <p:sp>
          <p:nvSpPr>
            <p:cNvPr id="7581" name="Google Shape;7581;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82"/>
          <p:cNvGrpSpPr/>
          <p:nvPr/>
        </p:nvGrpSpPr>
        <p:grpSpPr>
          <a:xfrm>
            <a:off x="4081644" y="1689848"/>
            <a:ext cx="372516" cy="448771"/>
            <a:chOff x="-18994100" y="3334775"/>
            <a:chExt cx="252075" cy="303675"/>
          </a:xfrm>
        </p:grpSpPr>
        <p:sp>
          <p:nvSpPr>
            <p:cNvPr id="7586" name="Google Shape;7586;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2"/>
          <p:cNvGrpSpPr/>
          <p:nvPr/>
        </p:nvGrpSpPr>
        <p:grpSpPr>
          <a:xfrm>
            <a:off x="4096200" y="2244743"/>
            <a:ext cx="343404" cy="446998"/>
            <a:chOff x="-18983850" y="3710075"/>
            <a:chExt cx="232375" cy="302475"/>
          </a:xfrm>
        </p:grpSpPr>
        <p:sp>
          <p:nvSpPr>
            <p:cNvPr id="7591" name="Google Shape;7591;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2"/>
          <p:cNvGrpSpPr/>
          <p:nvPr/>
        </p:nvGrpSpPr>
        <p:grpSpPr>
          <a:xfrm>
            <a:off x="1274247" y="1689573"/>
            <a:ext cx="450470" cy="449325"/>
            <a:chOff x="-20946600" y="3317850"/>
            <a:chExt cx="304825" cy="304050"/>
          </a:xfrm>
        </p:grpSpPr>
        <p:sp>
          <p:nvSpPr>
            <p:cNvPr id="7596" name="Google Shape;7596;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2"/>
          <p:cNvGrpSpPr/>
          <p:nvPr/>
        </p:nvGrpSpPr>
        <p:grpSpPr>
          <a:xfrm>
            <a:off x="1300422" y="2797442"/>
            <a:ext cx="398119" cy="448143"/>
            <a:chOff x="-20930075" y="4066100"/>
            <a:chExt cx="269400" cy="303250"/>
          </a:xfrm>
        </p:grpSpPr>
        <p:sp>
          <p:nvSpPr>
            <p:cNvPr id="7600" name="Google Shape;7600;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2"/>
          <p:cNvGrpSpPr/>
          <p:nvPr/>
        </p:nvGrpSpPr>
        <p:grpSpPr>
          <a:xfrm>
            <a:off x="4042667" y="2797422"/>
            <a:ext cx="450470" cy="448180"/>
            <a:chOff x="-19020075" y="4084200"/>
            <a:chExt cx="304825" cy="303275"/>
          </a:xfrm>
        </p:grpSpPr>
        <p:sp>
          <p:nvSpPr>
            <p:cNvPr id="7603" name="Google Shape;7603;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2"/>
          <p:cNvGrpSpPr/>
          <p:nvPr/>
        </p:nvGrpSpPr>
        <p:grpSpPr>
          <a:xfrm>
            <a:off x="6859931" y="1689001"/>
            <a:ext cx="396937" cy="450470"/>
            <a:chOff x="-17149475" y="3309200"/>
            <a:chExt cx="268600" cy="304825"/>
          </a:xfrm>
        </p:grpSpPr>
        <p:sp>
          <p:nvSpPr>
            <p:cNvPr id="7613" name="Google Shape;7613;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2"/>
          <p:cNvGrpSpPr/>
          <p:nvPr/>
        </p:nvGrpSpPr>
        <p:grpSpPr>
          <a:xfrm>
            <a:off x="6833737" y="2258120"/>
            <a:ext cx="449325" cy="420249"/>
            <a:chOff x="-17168375" y="3692750"/>
            <a:chExt cx="304050" cy="284375"/>
          </a:xfrm>
        </p:grpSpPr>
        <p:sp>
          <p:nvSpPr>
            <p:cNvPr id="7616" name="Google Shape;7616;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2"/>
          <p:cNvGrpSpPr/>
          <p:nvPr/>
        </p:nvGrpSpPr>
        <p:grpSpPr>
          <a:xfrm>
            <a:off x="6830246" y="2796852"/>
            <a:ext cx="456308" cy="449325"/>
            <a:chOff x="-17170750" y="4058800"/>
            <a:chExt cx="308775" cy="304050"/>
          </a:xfrm>
        </p:grpSpPr>
        <p:sp>
          <p:nvSpPr>
            <p:cNvPr id="7624" name="Google Shape;7624;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2"/>
          <p:cNvGrpSpPr/>
          <p:nvPr/>
        </p:nvGrpSpPr>
        <p:grpSpPr>
          <a:xfrm>
            <a:off x="5692143" y="3343358"/>
            <a:ext cx="450470" cy="446998"/>
            <a:chOff x="-15688425" y="3707725"/>
            <a:chExt cx="304825" cy="302475"/>
          </a:xfrm>
        </p:grpSpPr>
        <p:sp>
          <p:nvSpPr>
            <p:cNvPr id="7642" name="Google Shape;7642;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82"/>
          <p:cNvGrpSpPr/>
          <p:nvPr/>
        </p:nvGrpSpPr>
        <p:grpSpPr>
          <a:xfrm>
            <a:off x="1836300" y="1690441"/>
            <a:ext cx="451653" cy="447589"/>
            <a:chOff x="-20572500" y="3319025"/>
            <a:chExt cx="305625" cy="302875"/>
          </a:xfrm>
        </p:grpSpPr>
        <p:sp>
          <p:nvSpPr>
            <p:cNvPr id="7649" name="Google Shape;7649;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2"/>
          <p:cNvGrpSpPr/>
          <p:nvPr/>
        </p:nvGrpSpPr>
        <p:grpSpPr>
          <a:xfrm>
            <a:off x="1837463" y="2305410"/>
            <a:ext cx="449325" cy="325670"/>
            <a:chOff x="-20571700" y="3722875"/>
            <a:chExt cx="304050" cy="220375"/>
          </a:xfrm>
        </p:grpSpPr>
        <p:sp>
          <p:nvSpPr>
            <p:cNvPr id="7652" name="Google Shape;7652;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2"/>
          <p:cNvGrpSpPr/>
          <p:nvPr/>
        </p:nvGrpSpPr>
        <p:grpSpPr>
          <a:xfrm>
            <a:off x="1836891" y="2796278"/>
            <a:ext cx="450470" cy="450470"/>
            <a:chOff x="-20571700" y="4066875"/>
            <a:chExt cx="304825" cy="304825"/>
          </a:xfrm>
        </p:grpSpPr>
        <p:sp>
          <p:nvSpPr>
            <p:cNvPr id="7660" name="Google Shape;7660;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2"/>
          <p:cNvGrpSpPr/>
          <p:nvPr/>
        </p:nvGrpSpPr>
        <p:grpSpPr>
          <a:xfrm>
            <a:off x="4603593" y="1688259"/>
            <a:ext cx="453980" cy="451948"/>
            <a:chOff x="-18645175" y="3334200"/>
            <a:chExt cx="307200" cy="305825"/>
          </a:xfrm>
        </p:grpSpPr>
        <p:sp>
          <p:nvSpPr>
            <p:cNvPr id="7667" name="Google Shape;7667;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2"/>
          <p:cNvGrpSpPr/>
          <p:nvPr/>
        </p:nvGrpSpPr>
        <p:grpSpPr>
          <a:xfrm>
            <a:off x="4604184" y="2242989"/>
            <a:ext cx="452798" cy="450507"/>
            <a:chOff x="-18645175" y="3708500"/>
            <a:chExt cx="306400" cy="304850"/>
          </a:xfrm>
        </p:grpSpPr>
        <p:sp>
          <p:nvSpPr>
            <p:cNvPr id="7673" name="Google Shape;7673;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2"/>
          <p:cNvGrpSpPr/>
          <p:nvPr/>
        </p:nvGrpSpPr>
        <p:grpSpPr>
          <a:xfrm>
            <a:off x="4601857" y="2795630"/>
            <a:ext cx="457453" cy="451763"/>
            <a:chOff x="-18647525" y="4082625"/>
            <a:chExt cx="309550" cy="305700"/>
          </a:xfrm>
        </p:grpSpPr>
        <p:sp>
          <p:nvSpPr>
            <p:cNvPr id="7681" name="Google Shape;7681;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2"/>
          <p:cNvGrpSpPr/>
          <p:nvPr/>
        </p:nvGrpSpPr>
        <p:grpSpPr>
          <a:xfrm>
            <a:off x="7412241" y="1689592"/>
            <a:ext cx="395755" cy="449288"/>
            <a:chOff x="-16775350" y="3309200"/>
            <a:chExt cx="267800" cy="304025"/>
          </a:xfrm>
        </p:grpSpPr>
        <p:sp>
          <p:nvSpPr>
            <p:cNvPr id="7686" name="Google Shape;7686;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2"/>
          <p:cNvGrpSpPr/>
          <p:nvPr/>
        </p:nvGrpSpPr>
        <p:grpSpPr>
          <a:xfrm>
            <a:off x="7412241" y="2241827"/>
            <a:ext cx="395755" cy="452835"/>
            <a:chOff x="-16775350" y="3683300"/>
            <a:chExt cx="267800" cy="306425"/>
          </a:xfrm>
        </p:grpSpPr>
        <p:sp>
          <p:nvSpPr>
            <p:cNvPr id="7690" name="Google Shape;7690;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2"/>
          <p:cNvGrpSpPr/>
          <p:nvPr/>
        </p:nvGrpSpPr>
        <p:grpSpPr>
          <a:xfrm>
            <a:off x="7384292" y="2796870"/>
            <a:ext cx="451653" cy="449288"/>
            <a:chOff x="-16794250" y="4058225"/>
            <a:chExt cx="305625" cy="304025"/>
          </a:xfrm>
        </p:grpSpPr>
        <p:sp>
          <p:nvSpPr>
            <p:cNvPr id="7694" name="Google Shape;7694;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3" name="Google Shape;7703;p8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4" name="Google Shape;7704;p82"/>
          <p:cNvGrpSpPr/>
          <p:nvPr/>
        </p:nvGrpSpPr>
        <p:grpSpPr>
          <a:xfrm>
            <a:off x="2385709" y="1689573"/>
            <a:ext cx="457453" cy="449325"/>
            <a:chOff x="-20199150" y="3317850"/>
            <a:chExt cx="309550" cy="304050"/>
          </a:xfrm>
        </p:grpSpPr>
        <p:sp>
          <p:nvSpPr>
            <p:cNvPr id="7705" name="Google Shape;7705;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2"/>
          <p:cNvGrpSpPr/>
          <p:nvPr/>
        </p:nvGrpSpPr>
        <p:grpSpPr>
          <a:xfrm>
            <a:off x="2388036" y="2242861"/>
            <a:ext cx="452798" cy="450766"/>
            <a:chOff x="-20199150" y="3693150"/>
            <a:chExt cx="306400" cy="305025"/>
          </a:xfrm>
        </p:grpSpPr>
        <p:sp>
          <p:nvSpPr>
            <p:cNvPr id="7713" name="Google Shape;7713;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2"/>
          <p:cNvGrpSpPr/>
          <p:nvPr/>
        </p:nvGrpSpPr>
        <p:grpSpPr>
          <a:xfrm>
            <a:off x="2388609" y="2795687"/>
            <a:ext cx="451653" cy="451653"/>
            <a:chOff x="-20197575" y="4066875"/>
            <a:chExt cx="305625" cy="305625"/>
          </a:xfrm>
        </p:grpSpPr>
        <p:sp>
          <p:nvSpPr>
            <p:cNvPr id="7720" name="Google Shape;7720;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2"/>
          <p:cNvGrpSpPr/>
          <p:nvPr/>
        </p:nvGrpSpPr>
        <p:grpSpPr>
          <a:xfrm>
            <a:off x="5170827" y="1687520"/>
            <a:ext cx="449325" cy="453426"/>
            <a:chOff x="-18271050" y="3333200"/>
            <a:chExt cx="304050" cy="306825"/>
          </a:xfrm>
        </p:grpSpPr>
        <p:sp>
          <p:nvSpPr>
            <p:cNvPr id="7729" name="Google Shape;7729;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2"/>
          <p:cNvGrpSpPr/>
          <p:nvPr/>
        </p:nvGrpSpPr>
        <p:grpSpPr>
          <a:xfrm>
            <a:off x="5171399" y="2244171"/>
            <a:ext cx="448180" cy="448143"/>
            <a:chOff x="-18270275" y="3710875"/>
            <a:chExt cx="303275" cy="303250"/>
          </a:xfrm>
        </p:grpSpPr>
        <p:sp>
          <p:nvSpPr>
            <p:cNvPr id="7735" name="Google Shape;7735;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2"/>
          <p:cNvGrpSpPr/>
          <p:nvPr/>
        </p:nvGrpSpPr>
        <p:grpSpPr>
          <a:xfrm>
            <a:off x="5224951" y="2797422"/>
            <a:ext cx="341076" cy="448180"/>
            <a:chOff x="-18234025" y="4084200"/>
            <a:chExt cx="230800" cy="303275"/>
          </a:xfrm>
        </p:grpSpPr>
        <p:sp>
          <p:nvSpPr>
            <p:cNvPr id="7742" name="Google Shape;7742;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2"/>
          <p:cNvGrpSpPr/>
          <p:nvPr/>
        </p:nvGrpSpPr>
        <p:grpSpPr>
          <a:xfrm>
            <a:off x="2337506" y="3341641"/>
            <a:ext cx="449325" cy="450470"/>
            <a:chOff x="-16419350" y="3308400"/>
            <a:chExt cx="304050" cy="304825"/>
          </a:xfrm>
        </p:grpSpPr>
        <p:sp>
          <p:nvSpPr>
            <p:cNvPr id="7746" name="Google Shape;7746;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2"/>
          <p:cNvGrpSpPr/>
          <p:nvPr/>
        </p:nvGrpSpPr>
        <p:grpSpPr>
          <a:xfrm>
            <a:off x="4609062" y="3340423"/>
            <a:ext cx="395755" cy="452872"/>
            <a:chOff x="-16401225" y="3683275"/>
            <a:chExt cx="267800" cy="306450"/>
          </a:xfrm>
        </p:grpSpPr>
        <p:sp>
          <p:nvSpPr>
            <p:cNvPr id="7754" name="Google Shape;7754;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2"/>
          <p:cNvGrpSpPr/>
          <p:nvPr/>
        </p:nvGrpSpPr>
        <p:grpSpPr>
          <a:xfrm>
            <a:off x="7974511" y="2797062"/>
            <a:ext cx="450470" cy="448180"/>
            <a:chOff x="-16419350" y="4058200"/>
            <a:chExt cx="304825" cy="303275"/>
          </a:xfrm>
        </p:grpSpPr>
        <p:sp>
          <p:nvSpPr>
            <p:cNvPr id="7762" name="Google Shape;7762;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2"/>
          <p:cNvGrpSpPr/>
          <p:nvPr/>
        </p:nvGrpSpPr>
        <p:grpSpPr>
          <a:xfrm>
            <a:off x="4001398" y="3343080"/>
            <a:ext cx="450507" cy="447589"/>
            <a:chOff x="-15296200" y="3326900"/>
            <a:chExt cx="304850" cy="302875"/>
          </a:xfrm>
        </p:grpSpPr>
        <p:sp>
          <p:nvSpPr>
            <p:cNvPr id="7770" name="Google Shape;7770;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2"/>
          <p:cNvGrpSpPr/>
          <p:nvPr/>
        </p:nvGrpSpPr>
        <p:grpSpPr>
          <a:xfrm>
            <a:off x="2917051" y="1706881"/>
            <a:ext cx="486566" cy="414708"/>
            <a:chOff x="-19835275" y="3330250"/>
            <a:chExt cx="329250" cy="280625"/>
          </a:xfrm>
        </p:grpSpPr>
        <p:sp>
          <p:nvSpPr>
            <p:cNvPr id="7776" name="Google Shape;7776;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2"/>
          <p:cNvGrpSpPr/>
          <p:nvPr/>
        </p:nvGrpSpPr>
        <p:grpSpPr>
          <a:xfrm>
            <a:off x="2935080" y="2243470"/>
            <a:ext cx="450507" cy="449547"/>
            <a:chOff x="-19822675" y="3692750"/>
            <a:chExt cx="304850" cy="304200"/>
          </a:xfrm>
        </p:grpSpPr>
        <p:sp>
          <p:nvSpPr>
            <p:cNvPr id="7780" name="Google Shape;7780;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2"/>
          <p:cNvGrpSpPr/>
          <p:nvPr/>
        </p:nvGrpSpPr>
        <p:grpSpPr>
          <a:xfrm>
            <a:off x="2935672" y="2796278"/>
            <a:ext cx="449325" cy="450470"/>
            <a:chOff x="-19822675" y="4066875"/>
            <a:chExt cx="304050" cy="304825"/>
          </a:xfrm>
        </p:grpSpPr>
        <p:sp>
          <p:nvSpPr>
            <p:cNvPr id="7786" name="Google Shape;7786;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2"/>
          <p:cNvGrpSpPr/>
          <p:nvPr/>
        </p:nvGrpSpPr>
        <p:grpSpPr>
          <a:xfrm>
            <a:off x="5744740" y="1689571"/>
            <a:ext cx="399302" cy="449325"/>
            <a:chOff x="-17878825" y="3334400"/>
            <a:chExt cx="270200" cy="304050"/>
          </a:xfrm>
        </p:grpSpPr>
        <p:sp>
          <p:nvSpPr>
            <p:cNvPr id="7793" name="Google Shape;7793;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2"/>
          <p:cNvGrpSpPr/>
          <p:nvPr/>
        </p:nvGrpSpPr>
        <p:grpSpPr>
          <a:xfrm>
            <a:off x="5718565" y="2242416"/>
            <a:ext cx="451653" cy="451653"/>
            <a:chOff x="-17896150" y="3709300"/>
            <a:chExt cx="305625" cy="305625"/>
          </a:xfrm>
        </p:grpSpPr>
        <p:sp>
          <p:nvSpPr>
            <p:cNvPr id="7801" name="Google Shape;7801;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2"/>
          <p:cNvGrpSpPr/>
          <p:nvPr/>
        </p:nvGrpSpPr>
        <p:grpSpPr>
          <a:xfrm>
            <a:off x="5746495" y="2795686"/>
            <a:ext cx="395792" cy="451653"/>
            <a:chOff x="-17878025" y="4082625"/>
            <a:chExt cx="267825" cy="305625"/>
          </a:xfrm>
        </p:grpSpPr>
        <p:sp>
          <p:nvSpPr>
            <p:cNvPr id="7806" name="Google Shape;7806;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2"/>
          <p:cNvGrpSpPr/>
          <p:nvPr/>
        </p:nvGrpSpPr>
        <p:grpSpPr>
          <a:xfrm>
            <a:off x="2890388" y="3355015"/>
            <a:ext cx="450507" cy="423722"/>
            <a:chOff x="-16044450" y="3317850"/>
            <a:chExt cx="304850" cy="286725"/>
          </a:xfrm>
        </p:grpSpPr>
        <p:sp>
          <p:nvSpPr>
            <p:cNvPr id="7814" name="Google Shape;7814;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8" name="Google Shape;7818;p8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82"/>
          <p:cNvGrpSpPr/>
          <p:nvPr/>
        </p:nvGrpSpPr>
        <p:grpSpPr>
          <a:xfrm>
            <a:off x="8012905" y="2243724"/>
            <a:ext cx="373662" cy="449030"/>
            <a:chOff x="-16018450" y="4058400"/>
            <a:chExt cx="252850" cy="303850"/>
          </a:xfrm>
        </p:grpSpPr>
        <p:sp>
          <p:nvSpPr>
            <p:cNvPr id="7820" name="Google Shape;7820;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4" name="Google Shape;7824;p8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Nature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29" name="Shape 7829"/>
        <p:cNvGrpSpPr/>
        <p:nvPr/>
      </p:nvGrpSpPr>
      <p:grpSpPr>
        <a:xfrm>
          <a:off x="0" y="0"/>
          <a:ext cx="0" cy="0"/>
          <a:chOff x="0" y="0"/>
          <a:chExt cx="0" cy="0"/>
        </a:xfrm>
      </p:grpSpPr>
      <p:grpSp>
        <p:nvGrpSpPr>
          <p:cNvPr id="7830" name="Google Shape;7830;p83"/>
          <p:cNvGrpSpPr/>
          <p:nvPr/>
        </p:nvGrpSpPr>
        <p:grpSpPr>
          <a:xfrm>
            <a:off x="829817" y="1689241"/>
            <a:ext cx="442337" cy="419623"/>
            <a:chOff x="-6696925" y="3272575"/>
            <a:chExt cx="307200" cy="291425"/>
          </a:xfrm>
        </p:grpSpPr>
        <p:sp>
          <p:nvSpPr>
            <p:cNvPr id="7831" name="Google Shape;7831;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83"/>
          <p:cNvGrpSpPr/>
          <p:nvPr/>
        </p:nvGrpSpPr>
        <p:grpSpPr>
          <a:xfrm>
            <a:off x="829799" y="2204636"/>
            <a:ext cx="442373" cy="420775"/>
            <a:chOff x="-6690625" y="3631325"/>
            <a:chExt cx="307225" cy="292225"/>
          </a:xfrm>
        </p:grpSpPr>
        <p:sp>
          <p:nvSpPr>
            <p:cNvPr id="7834" name="Google Shape;7834;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3"/>
          <p:cNvGrpSpPr/>
          <p:nvPr/>
        </p:nvGrpSpPr>
        <p:grpSpPr>
          <a:xfrm>
            <a:off x="851921" y="2756972"/>
            <a:ext cx="421927" cy="419371"/>
            <a:chOff x="-6689825" y="3992050"/>
            <a:chExt cx="293025" cy="291250"/>
          </a:xfrm>
        </p:grpSpPr>
        <p:sp>
          <p:nvSpPr>
            <p:cNvPr id="7840" name="Google Shape;7840;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2" name="Google Shape;7852;p8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3" name="Google Shape;7853;p83"/>
          <p:cNvGrpSpPr/>
          <p:nvPr/>
        </p:nvGrpSpPr>
        <p:grpSpPr>
          <a:xfrm>
            <a:off x="3535232" y="2205192"/>
            <a:ext cx="423043" cy="419659"/>
            <a:chOff x="-4837325" y="3612425"/>
            <a:chExt cx="293800" cy="291450"/>
          </a:xfrm>
        </p:grpSpPr>
        <p:sp>
          <p:nvSpPr>
            <p:cNvPr id="7854" name="Google Shape;7854;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3"/>
          <p:cNvGrpSpPr/>
          <p:nvPr/>
        </p:nvGrpSpPr>
        <p:grpSpPr>
          <a:xfrm>
            <a:off x="3548265" y="2756826"/>
            <a:ext cx="420775" cy="419659"/>
            <a:chOff x="-4837325" y="3971575"/>
            <a:chExt cx="292225" cy="291450"/>
          </a:xfrm>
        </p:grpSpPr>
        <p:sp>
          <p:nvSpPr>
            <p:cNvPr id="7858" name="Google Shape;7858;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3"/>
          <p:cNvGrpSpPr/>
          <p:nvPr/>
        </p:nvGrpSpPr>
        <p:grpSpPr>
          <a:xfrm>
            <a:off x="6240279" y="1714185"/>
            <a:ext cx="430998" cy="369730"/>
            <a:chOff x="-3037625" y="3254850"/>
            <a:chExt cx="299325" cy="256775"/>
          </a:xfrm>
        </p:grpSpPr>
        <p:sp>
          <p:nvSpPr>
            <p:cNvPr id="7865" name="Google Shape;7865;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3"/>
          <p:cNvGrpSpPr/>
          <p:nvPr/>
        </p:nvGrpSpPr>
        <p:grpSpPr>
          <a:xfrm>
            <a:off x="6244239" y="2204615"/>
            <a:ext cx="423079" cy="420811"/>
            <a:chOff x="-3031325" y="3597450"/>
            <a:chExt cx="293825" cy="292250"/>
          </a:xfrm>
        </p:grpSpPr>
        <p:sp>
          <p:nvSpPr>
            <p:cNvPr id="7870" name="Google Shape;7870;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3"/>
          <p:cNvGrpSpPr/>
          <p:nvPr/>
        </p:nvGrpSpPr>
        <p:grpSpPr>
          <a:xfrm>
            <a:off x="6256714" y="2781214"/>
            <a:ext cx="421927" cy="370882"/>
            <a:chOff x="-3030525" y="3973150"/>
            <a:chExt cx="293025" cy="257575"/>
          </a:xfrm>
        </p:grpSpPr>
        <p:sp>
          <p:nvSpPr>
            <p:cNvPr id="7875" name="Google Shape;7875;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3"/>
          <p:cNvGrpSpPr/>
          <p:nvPr/>
        </p:nvGrpSpPr>
        <p:grpSpPr>
          <a:xfrm>
            <a:off x="1358307" y="3369426"/>
            <a:ext cx="421927" cy="297195"/>
            <a:chOff x="-1199300" y="3279250"/>
            <a:chExt cx="293025" cy="206400"/>
          </a:xfrm>
        </p:grpSpPr>
        <p:sp>
          <p:nvSpPr>
            <p:cNvPr id="7878" name="Google Shape;7878;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3"/>
          <p:cNvGrpSpPr/>
          <p:nvPr/>
        </p:nvGrpSpPr>
        <p:grpSpPr>
          <a:xfrm>
            <a:off x="1365393" y="1688773"/>
            <a:ext cx="444605" cy="420559"/>
            <a:chOff x="-6338550" y="3272950"/>
            <a:chExt cx="308775" cy="292075"/>
          </a:xfrm>
        </p:grpSpPr>
        <p:sp>
          <p:nvSpPr>
            <p:cNvPr id="7883" name="Google Shape;7883;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83"/>
          <p:cNvGrpSpPr/>
          <p:nvPr/>
        </p:nvGrpSpPr>
        <p:grpSpPr>
          <a:xfrm>
            <a:off x="1376732" y="2205194"/>
            <a:ext cx="421927" cy="419659"/>
            <a:chOff x="-6329100" y="3632100"/>
            <a:chExt cx="293025" cy="291450"/>
          </a:xfrm>
        </p:grpSpPr>
        <p:sp>
          <p:nvSpPr>
            <p:cNvPr id="7887" name="Google Shape;7887;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3"/>
          <p:cNvGrpSpPr/>
          <p:nvPr/>
        </p:nvGrpSpPr>
        <p:grpSpPr>
          <a:xfrm>
            <a:off x="1389783" y="2756828"/>
            <a:ext cx="419623" cy="419659"/>
            <a:chOff x="-6329875" y="3992050"/>
            <a:chExt cx="291425" cy="291450"/>
          </a:xfrm>
        </p:grpSpPr>
        <p:sp>
          <p:nvSpPr>
            <p:cNvPr id="7891" name="Google Shape;7891;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3"/>
          <p:cNvGrpSpPr/>
          <p:nvPr/>
        </p:nvGrpSpPr>
        <p:grpSpPr>
          <a:xfrm>
            <a:off x="4075920" y="1687530"/>
            <a:ext cx="423079" cy="423043"/>
            <a:chOff x="-4478975" y="3251700"/>
            <a:chExt cx="293825" cy="293800"/>
          </a:xfrm>
        </p:grpSpPr>
        <p:sp>
          <p:nvSpPr>
            <p:cNvPr id="7896" name="Google Shape;7896;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3"/>
          <p:cNvGrpSpPr/>
          <p:nvPr/>
        </p:nvGrpSpPr>
        <p:grpSpPr>
          <a:xfrm>
            <a:off x="4075920" y="2205192"/>
            <a:ext cx="423079" cy="419659"/>
            <a:chOff x="-4475825" y="3612425"/>
            <a:chExt cx="293825" cy="291450"/>
          </a:xfrm>
        </p:grpSpPr>
        <p:sp>
          <p:nvSpPr>
            <p:cNvPr id="7900" name="Google Shape;7900;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3"/>
          <p:cNvGrpSpPr/>
          <p:nvPr/>
        </p:nvGrpSpPr>
        <p:grpSpPr>
          <a:xfrm>
            <a:off x="4084992" y="2756844"/>
            <a:ext cx="428730" cy="419623"/>
            <a:chOff x="-4480550" y="3970800"/>
            <a:chExt cx="297750" cy="291425"/>
          </a:xfrm>
        </p:grpSpPr>
        <p:sp>
          <p:nvSpPr>
            <p:cNvPr id="7904" name="Google Shape;7904;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3"/>
          <p:cNvGrpSpPr/>
          <p:nvPr/>
        </p:nvGrpSpPr>
        <p:grpSpPr>
          <a:xfrm>
            <a:off x="6788826" y="1689221"/>
            <a:ext cx="415123" cy="419659"/>
            <a:chOff x="-2668225" y="3239075"/>
            <a:chExt cx="288300" cy="291450"/>
          </a:xfrm>
        </p:grpSpPr>
        <p:sp>
          <p:nvSpPr>
            <p:cNvPr id="7907" name="Google Shape;7907;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83"/>
          <p:cNvGrpSpPr/>
          <p:nvPr/>
        </p:nvGrpSpPr>
        <p:grpSpPr>
          <a:xfrm>
            <a:off x="6785982" y="2205191"/>
            <a:ext cx="420811" cy="419659"/>
            <a:chOff x="-2671375" y="3597450"/>
            <a:chExt cx="292250" cy="291450"/>
          </a:xfrm>
        </p:grpSpPr>
        <p:sp>
          <p:nvSpPr>
            <p:cNvPr id="7913" name="Google Shape;7913;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3"/>
          <p:cNvGrpSpPr/>
          <p:nvPr/>
        </p:nvGrpSpPr>
        <p:grpSpPr>
          <a:xfrm>
            <a:off x="6796765" y="2755691"/>
            <a:ext cx="423043" cy="421927"/>
            <a:chOff x="-2670575" y="3956600"/>
            <a:chExt cx="293800" cy="293025"/>
          </a:xfrm>
        </p:grpSpPr>
        <p:sp>
          <p:nvSpPr>
            <p:cNvPr id="7916" name="Google Shape;7916;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83"/>
          <p:cNvGrpSpPr/>
          <p:nvPr/>
        </p:nvGrpSpPr>
        <p:grpSpPr>
          <a:xfrm>
            <a:off x="3054285" y="3311947"/>
            <a:ext cx="426462" cy="418363"/>
            <a:chOff x="-1183550" y="3586525"/>
            <a:chExt cx="296175" cy="290550"/>
          </a:xfrm>
        </p:grpSpPr>
        <p:sp>
          <p:nvSpPr>
            <p:cNvPr id="7921" name="Google Shape;7921;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3"/>
          <p:cNvGrpSpPr/>
          <p:nvPr/>
        </p:nvGrpSpPr>
        <p:grpSpPr>
          <a:xfrm>
            <a:off x="1917896" y="1689799"/>
            <a:ext cx="420811" cy="418507"/>
            <a:chOff x="-5971525" y="3273750"/>
            <a:chExt cx="292250" cy="290650"/>
          </a:xfrm>
        </p:grpSpPr>
        <p:sp>
          <p:nvSpPr>
            <p:cNvPr id="7931" name="Google Shape;7931;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3"/>
          <p:cNvGrpSpPr/>
          <p:nvPr/>
        </p:nvGrpSpPr>
        <p:grpSpPr>
          <a:xfrm>
            <a:off x="1912226" y="2203826"/>
            <a:ext cx="432150" cy="422395"/>
            <a:chOff x="-5974675" y="3632100"/>
            <a:chExt cx="300125" cy="293350"/>
          </a:xfrm>
        </p:grpSpPr>
        <p:sp>
          <p:nvSpPr>
            <p:cNvPr id="7934" name="Google Shape;7934;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3"/>
          <p:cNvGrpSpPr/>
          <p:nvPr/>
        </p:nvGrpSpPr>
        <p:grpSpPr>
          <a:xfrm>
            <a:off x="1942267" y="2755694"/>
            <a:ext cx="395865" cy="421927"/>
            <a:chOff x="-5971525" y="3990475"/>
            <a:chExt cx="274925" cy="293025"/>
          </a:xfrm>
        </p:grpSpPr>
        <p:sp>
          <p:nvSpPr>
            <p:cNvPr id="7938" name="Google Shape;7938;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3"/>
          <p:cNvGrpSpPr/>
          <p:nvPr/>
        </p:nvGrpSpPr>
        <p:grpSpPr>
          <a:xfrm>
            <a:off x="4615473" y="1689798"/>
            <a:ext cx="420775" cy="418507"/>
            <a:chOff x="-4118225" y="3253275"/>
            <a:chExt cx="292225" cy="290650"/>
          </a:xfrm>
        </p:grpSpPr>
        <p:sp>
          <p:nvSpPr>
            <p:cNvPr id="7943" name="Google Shape;7943;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3"/>
          <p:cNvGrpSpPr/>
          <p:nvPr/>
        </p:nvGrpSpPr>
        <p:grpSpPr>
          <a:xfrm>
            <a:off x="4665924" y="2204922"/>
            <a:ext cx="319874" cy="420199"/>
            <a:chOff x="-4082800" y="3612425"/>
            <a:chExt cx="222150" cy="291825"/>
          </a:xfrm>
        </p:grpSpPr>
        <p:sp>
          <p:nvSpPr>
            <p:cNvPr id="7946" name="Google Shape;7946;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3"/>
          <p:cNvGrpSpPr/>
          <p:nvPr/>
        </p:nvGrpSpPr>
        <p:grpSpPr>
          <a:xfrm>
            <a:off x="4627372" y="2769876"/>
            <a:ext cx="420775" cy="393561"/>
            <a:chOff x="-4118225" y="3990475"/>
            <a:chExt cx="292225" cy="273325"/>
          </a:xfrm>
        </p:grpSpPr>
        <p:sp>
          <p:nvSpPr>
            <p:cNvPr id="7950" name="Google Shape;7950;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3"/>
          <p:cNvGrpSpPr/>
          <p:nvPr/>
        </p:nvGrpSpPr>
        <p:grpSpPr>
          <a:xfrm>
            <a:off x="7338026" y="1688087"/>
            <a:ext cx="394713" cy="421927"/>
            <a:chOff x="-2312225" y="3238300"/>
            <a:chExt cx="274125" cy="293025"/>
          </a:xfrm>
        </p:grpSpPr>
        <p:sp>
          <p:nvSpPr>
            <p:cNvPr id="7955" name="Google Shape;7955;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3"/>
          <p:cNvGrpSpPr/>
          <p:nvPr/>
        </p:nvGrpSpPr>
        <p:grpSpPr>
          <a:xfrm>
            <a:off x="7335742" y="2756825"/>
            <a:ext cx="423079" cy="419659"/>
            <a:chOff x="-2310650" y="3958175"/>
            <a:chExt cx="293825" cy="291450"/>
          </a:xfrm>
        </p:grpSpPr>
        <p:sp>
          <p:nvSpPr>
            <p:cNvPr id="7958" name="Google Shape;7958;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3"/>
          <p:cNvGrpSpPr/>
          <p:nvPr/>
        </p:nvGrpSpPr>
        <p:grpSpPr>
          <a:xfrm>
            <a:off x="4702603" y="3308459"/>
            <a:ext cx="424159" cy="419659"/>
            <a:chOff x="-1182750" y="3962900"/>
            <a:chExt cx="294575" cy="291450"/>
          </a:xfrm>
        </p:grpSpPr>
        <p:sp>
          <p:nvSpPr>
            <p:cNvPr id="7961" name="Google Shape;7961;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3"/>
          <p:cNvGrpSpPr/>
          <p:nvPr/>
        </p:nvGrpSpPr>
        <p:grpSpPr>
          <a:xfrm>
            <a:off x="2455739" y="1689223"/>
            <a:ext cx="424195" cy="419659"/>
            <a:chOff x="-5611575" y="3272950"/>
            <a:chExt cx="294600" cy="291450"/>
          </a:xfrm>
        </p:grpSpPr>
        <p:sp>
          <p:nvSpPr>
            <p:cNvPr id="7969" name="Google Shape;7969;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3"/>
          <p:cNvGrpSpPr/>
          <p:nvPr/>
        </p:nvGrpSpPr>
        <p:grpSpPr>
          <a:xfrm>
            <a:off x="2455739" y="2205770"/>
            <a:ext cx="424195" cy="418507"/>
            <a:chOff x="-5613150" y="3632900"/>
            <a:chExt cx="294600" cy="290650"/>
          </a:xfrm>
        </p:grpSpPr>
        <p:sp>
          <p:nvSpPr>
            <p:cNvPr id="7975" name="Google Shape;7975;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3"/>
          <p:cNvGrpSpPr/>
          <p:nvPr/>
        </p:nvGrpSpPr>
        <p:grpSpPr>
          <a:xfrm>
            <a:off x="7324977" y="2153586"/>
            <a:ext cx="420811" cy="522864"/>
            <a:chOff x="-2310650" y="3525775"/>
            <a:chExt cx="292250" cy="363125"/>
          </a:xfrm>
        </p:grpSpPr>
        <p:sp>
          <p:nvSpPr>
            <p:cNvPr id="7978" name="Google Shape;7978;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83"/>
          <p:cNvGrpSpPr/>
          <p:nvPr/>
        </p:nvGrpSpPr>
        <p:grpSpPr>
          <a:xfrm>
            <a:off x="2467638" y="2756270"/>
            <a:ext cx="424195" cy="420775"/>
            <a:chOff x="-5613150" y="3991275"/>
            <a:chExt cx="294600" cy="292225"/>
          </a:xfrm>
        </p:grpSpPr>
        <p:sp>
          <p:nvSpPr>
            <p:cNvPr id="7983" name="Google Shape;7983;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3"/>
          <p:cNvGrpSpPr/>
          <p:nvPr/>
        </p:nvGrpSpPr>
        <p:grpSpPr>
          <a:xfrm>
            <a:off x="5139126" y="1689438"/>
            <a:ext cx="434634" cy="419227"/>
            <a:chOff x="-3768700" y="3253275"/>
            <a:chExt cx="301850" cy="291150"/>
          </a:xfrm>
        </p:grpSpPr>
        <p:sp>
          <p:nvSpPr>
            <p:cNvPr id="7993" name="Google Shape;7993;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3"/>
          <p:cNvGrpSpPr/>
          <p:nvPr/>
        </p:nvGrpSpPr>
        <p:grpSpPr>
          <a:xfrm>
            <a:off x="5143209" y="2217090"/>
            <a:ext cx="426462" cy="395865"/>
            <a:chOff x="-3808700" y="3628950"/>
            <a:chExt cx="296175" cy="274925"/>
          </a:xfrm>
        </p:grpSpPr>
        <p:sp>
          <p:nvSpPr>
            <p:cNvPr id="7997" name="Google Shape;7997;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3"/>
          <p:cNvGrpSpPr/>
          <p:nvPr/>
        </p:nvGrpSpPr>
        <p:grpSpPr>
          <a:xfrm>
            <a:off x="5208420" y="2756412"/>
            <a:ext cx="419443" cy="420487"/>
            <a:chOff x="-3771675" y="3971775"/>
            <a:chExt cx="291300" cy="292025"/>
          </a:xfrm>
        </p:grpSpPr>
        <p:sp>
          <p:nvSpPr>
            <p:cNvPr id="8001" name="Google Shape;8001;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3"/>
          <p:cNvGrpSpPr/>
          <p:nvPr/>
        </p:nvGrpSpPr>
        <p:grpSpPr>
          <a:xfrm>
            <a:off x="7869864" y="1716461"/>
            <a:ext cx="420271" cy="320774"/>
            <a:chOff x="-1951475" y="3273100"/>
            <a:chExt cx="291875" cy="222775"/>
          </a:xfrm>
        </p:grpSpPr>
        <p:sp>
          <p:nvSpPr>
            <p:cNvPr id="8007" name="Google Shape;8007;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3"/>
          <p:cNvGrpSpPr/>
          <p:nvPr/>
        </p:nvGrpSpPr>
        <p:grpSpPr>
          <a:xfrm>
            <a:off x="7867344" y="2205191"/>
            <a:ext cx="425310" cy="419659"/>
            <a:chOff x="-1951475" y="3597450"/>
            <a:chExt cx="295375" cy="291450"/>
          </a:xfrm>
        </p:grpSpPr>
        <p:sp>
          <p:nvSpPr>
            <p:cNvPr id="8011" name="Google Shape;8011;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3"/>
          <p:cNvGrpSpPr/>
          <p:nvPr/>
        </p:nvGrpSpPr>
        <p:grpSpPr>
          <a:xfrm>
            <a:off x="7869595" y="2756825"/>
            <a:ext cx="444605" cy="419659"/>
            <a:chOff x="-1960150" y="3956600"/>
            <a:chExt cx="308775" cy="291450"/>
          </a:xfrm>
        </p:grpSpPr>
        <p:sp>
          <p:nvSpPr>
            <p:cNvPr id="8016" name="Google Shape;8016;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3"/>
          <p:cNvGrpSpPr/>
          <p:nvPr/>
        </p:nvGrpSpPr>
        <p:grpSpPr>
          <a:xfrm>
            <a:off x="1923633" y="3307636"/>
            <a:ext cx="420775" cy="420775"/>
            <a:chOff x="-804700" y="3226500"/>
            <a:chExt cx="292225" cy="292225"/>
          </a:xfrm>
        </p:grpSpPr>
        <p:sp>
          <p:nvSpPr>
            <p:cNvPr id="8019" name="Google Shape;8019;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3"/>
          <p:cNvGrpSpPr/>
          <p:nvPr/>
        </p:nvGrpSpPr>
        <p:grpSpPr>
          <a:xfrm>
            <a:off x="3003724" y="1688647"/>
            <a:ext cx="420775" cy="420811"/>
            <a:chOff x="-5251625" y="3272950"/>
            <a:chExt cx="292225" cy="292250"/>
          </a:xfrm>
        </p:grpSpPr>
        <p:sp>
          <p:nvSpPr>
            <p:cNvPr id="8027" name="Google Shape;8027;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3"/>
          <p:cNvGrpSpPr/>
          <p:nvPr/>
        </p:nvGrpSpPr>
        <p:grpSpPr>
          <a:xfrm>
            <a:off x="3000322" y="2204348"/>
            <a:ext cx="427578" cy="421351"/>
            <a:chOff x="-5254775" y="3631325"/>
            <a:chExt cx="296950" cy="292625"/>
          </a:xfrm>
        </p:grpSpPr>
        <p:sp>
          <p:nvSpPr>
            <p:cNvPr id="8031" name="Google Shape;8031;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3"/>
          <p:cNvGrpSpPr/>
          <p:nvPr/>
        </p:nvGrpSpPr>
        <p:grpSpPr>
          <a:xfrm>
            <a:off x="3016181" y="2756270"/>
            <a:ext cx="419659" cy="420775"/>
            <a:chOff x="-5251625" y="3991275"/>
            <a:chExt cx="291450" cy="292225"/>
          </a:xfrm>
        </p:grpSpPr>
        <p:sp>
          <p:nvSpPr>
            <p:cNvPr id="8039" name="Google Shape;8039;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3"/>
          <p:cNvGrpSpPr/>
          <p:nvPr/>
        </p:nvGrpSpPr>
        <p:grpSpPr>
          <a:xfrm>
            <a:off x="5756763" y="1689240"/>
            <a:ext cx="319874" cy="419623"/>
            <a:chOff x="-3365275" y="3253275"/>
            <a:chExt cx="222150" cy="291425"/>
          </a:xfrm>
        </p:grpSpPr>
        <p:sp>
          <p:nvSpPr>
            <p:cNvPr id="8045" name="Google Shape;8045;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3"/>
          <p:cNvGrpSpPr/>
          <p:nvPr/>
        </p:nvGrpSpPr>
        <p:grpSpPr>
          <a:xfrm>
            <a:off x="5730701" y="2204058"/>
            <a:ext cx="371998" cy="421927"/>
            <a:chOff x="-3383375" y="3611625"/>
            <a:chExt cx="258350" cy="293025"/>
          </a:xfrm>
        </p:grpSpPr>
        <p:sp>
          <p:nvSpPr>
            <p:cNvPr id="8048" name="Google Shape;8048;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3"/>
          <p:cNvGrpSpPr/>
          <p:nvPr/>
        </p:nvGrpSpPr>
        <p:grpSpPr>
          <a:xfrm>
            <a:off x="5793050" y="2756826"/>
            <a:ext cx="271097" cy="419659"/>
            <a:chOff x="-3347950" y="3971575"/>
            <a:chExt cx="188275" cy="291450"/>
          </a:xfrm>
        </p:grpSpPr>
        <p:sp>
          <p:nvSpPr>
            <p:cNvPr id="8051" name="Google Shape;8051;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3"/>
          <p:cNvGrpSpPr/>
          <p:nvPr/>
        </p:nvGrpSpPr>
        <p:grpSpPr>
          <a:xfrm>
            <a:off x="842909" y="3307061"/>
            <a:ext cx="371998" cy="421927"/>
            <a:chOff x="-1575775" y="3238300"/>
            <a:chExt cx="258350" cy="293025"/>
          </a:xfrm>
        </p:grpSpPr>
        <p:sp>
          <p:nvSpPr>
            <p:cNvPr id="8055" name="Google Shape;8055;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3"/>
          <p:cNvGrpSpPr/>
          <p:nvPr/>
        </p:nvGrpSpPr>
        <p:grpSpPr>
          <a:xfrm>
            <a:off x="2487807" y="3309051"/>
            <a:ext cx="423079" cy="424159"/>
            <a:chOff x="-1591550" y="3597475"/>
            <a:chExt cx="293825" cy="294575"/>
          </a:xfrm>
        </p:grpSpPr>
        <p:sp>
          <p:nvSpPr>
            <p:cNvPr id="8061" name="Google Shape;8061;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3"/>
          <p:cNvGrpSpPr/>
          <p:nvPr/>
        </p:nvGrpSpPr>
        <p:grpSpPr>
          <a:xfrm>
            <a:off x="4137277" y="3318663"/>
            <a:ext cx="421927" cy="399248"/>
            <a:chOff x="-1592325" y="3957400"/>
            <a:chExt cx="293025" cy="277275"/>
          </a:xfrm>
        </p:grpSpPr>
        <p:sp>
          <p:nvSpPr>
            <p:cNvPr id="8065" name="Google Shape;8065;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83"/>
          <p:cNvGrpSpPr/>
          <p:nvPr/>
        </p:nvGrpSpPr>
        <p:grpSpPr>
          <a:xfrm>
            <a:off x="3624147" y="3310744"/>
            <a:ext cx="369730" cy="420775"/>
            <a:chOff x="-778700" y="3612425"/>
            <a:chExt cx="256775" cy="292225"/>
          </a:xfrm>
        </p:grpSpPr>
        <p:sp>
          <p:nvSpPr>
            <p:cNvPr id="8070" name="Google Shape;8070;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83"/>
          <p:cNvGrpSpPr/>
          <p:nvPr/>
        </p:nvGrpSpPr>
        <p:grpSpPr>
          <a:xfrm>
            <a:off x="6095649" y="3828305"/>
            <a:ext cx="340731" cy="387641"/>
            <a:chOff x="7728464" y="1561258"/>
            <a:chExt cx="349719" cy="397866"/>
          </a:xfrm>
        </p:grpSpPr>
        <p:sp>
          <p:nvSpPr>
            <p:cNvPr id="8077" name="Google Shape;8077;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3"/>
          <p:cNvGrpSpPr/>
          <p:nvPr/>
        </p:nvGrpSpPr>
        <p:grpSpPr>
          <a:xfrm>
            <a:off x="4018617" y="3828305"/>
            <a:ext cx="387681" cy="387641"/>
            <a:chOff x="5611350" y="1561258"/>
            <a:chExt cx="397907" cy="397866"/>
          </a:xfrm>
        </p:grpSpPr>
        <p:sp>
          <p:nvSpPr>
            <p:cNvPr id="8080" name="Google Shape;8080;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3"/>
          <p:cNvGrpSpPr/>
          <p:nvPr/>
        </p:nvGrpSpPr>
        <p:grpSpPr>
          <a:xfrm>
            <a:off x="4537903" y="3925571"/>
            <a:ext cx="387610" cy="193109"/>
            <a:chOff x="6140660" y="1661097"/>
            <a:chExt cx="397835" cy="198202"/>
          </a:xfrm>
        </p:grpSpPr>
        <p:sp>
          <p:nvSpPr>
            <p:cNvPr id="8085" name="Google Shape;8085;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83"/>
          <p:cNvGrpSpPr/>
          <p:nvPr/>
        </p:nvGrpSpPr>
        <p:grpSpPr>
          <a:xfrm>
            <a:off x="5057118" y="3828305"/>
            <a:ext cx="387681" cy="387641"/>
            <a:chOff x="6669907" y="1561258"/>
            <a:chExt cx="397907" cy="397866"/>
          </a:xfrm>
        </p:grpSpPr>
        <p:sp>
          <p:nvSpPr>
            <p:cNvPr id="8090" name="Google Shape;8090;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3"/>
          <p:cNvGrpSpPr/>
          <p:nvPr/>
        </p:nvGrpSpPr>
        <p:grpSpPr>
          <a:xfrm>
            <a:off x="1942348" y="3885842"/>
            <a:ext cx="387681" cy="272572"/>
            <a:chOff x="3386036" y="1746339"/>
            <a:chExt cx="397907" cy="279762"/>
          </a:xfrm>
        </p:grpSpPr>
        <p:sp>
          <p:nvSpPr>
            <p:cNvPr id="8096" name="Google Shape;8096;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3"/>
          <p:cNvGrpSpPr/>
          <p:nvPr/>
        </p:nvGrpSpPr>
        <p:grpSpPr>
          <a:xfrm>
            <a:off x="2980045" y="3828288"/>
            <a:ext cx="387681" cy="387681"/>
            <a:chOff x="4417380" y="1687279"/>
            <a:chExt cx="397907" cy="397907"/>
          </a:xfrm>
        </p:grpSpPr>
        <p:sp>
          <p:nvSpPr>
            <p:cNvPr id="8099" name="Google Shape;8099;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3"/>
          <p:cNvGrpSpPr/>
          <p:nvPr/>
        </p:nvGrpSpPr>
        <p:grpSpPr>
          <a:xfrm>
            <a:off x="7926526" y="3308537"/>
            <a:ext cx="387661" cy="387661"/>
            <a:chOff x="2869999" y="1687279"/>
            <a:chExt cx="397887" cy="397887"/>
          </a:xfrm>
        </p:grpSpPr>
        <p:sp>
          <p:nvSpPr>
            <p:cNvPr id="8102" name="Google Shape;8102;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3"/>
          <p:cNvGrpSpPr/>
          <p:nvPr/>
        </p:nvGrpSpPr>
        <p:grpSpPr>
          <a:xfrm>
            <a:off x="2461634" y="3828664"/>
            <a:ext cx="386807" cy="386929"/>
            <a:chOff x="3902887" y="1687655"/>
            <a:chExt cx="397010" cy="397135"/>
          </a:xfrm>
        </p:grpSpPr>
        <p:sp>
          <p:nvSpPr>
            <p:cNvPr id="8105" name="Google Shape;8105;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3"/>
          <p:cNvGrpSpPr/>
          <p:nvPr/>
        </p:nvGrpSpPr>
        <p:grpSpPr>
          <a:xfrm>
            <a:off x="3499331" y="3828344"/>
            <a:ext cx="387681" cy="387681"/>
            <a:chOff x="4933458" y="1687279"/>
            <a:chExt cx="397907" cy="397907"/>
          </a:xfrm>
        </p:grpSpPr>
        <p:sp>
          <p:nvSpPr>
            <p:cNvPr id="8108" name="Google Shape;8108;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3"/>
          <p:cNvGrpSpPr/>
          <p:nvPr/>
        </p:nvGrpSpPr>
        <p:grpSpPr>
          <a:xfrm>
            <a:off x="5273586" y="3308775"/>
            <a:ext cx="387681" cy="387661"/>
            <a:chOff x="266768" y="1721375"/>
            <a:chExt cx="397907" cy="397887"/>
          </a:xfrm>
        </p:grpSpPr>
        <p:sp>
          <p:nvSpPr>
            <p:cNvPr id="8111" name="Google Shape;8111;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3"/>
          <p:cNvGrpSpPr/>
          <p:nvPr/>
        </p:nvGrpSpPr>
        <p:grpSpPr>
          <a:xfrm>
            <a:off x="7395588" y="3308924"/>
            <a:ext cx="387539" cy="386888"/>
            <a:chOff x="2408992" y="1722875"/>
            <a:chExt cx="397761" cy="397093"/>
          </a:xfrm>
        </p:grpSpPr>
        <p:sp>
          <p:nvSpPr>
            <p:cNvPr id="8114" name="Google Shape;8114;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3"/>
          <p:cNvGrpSpPr/>
          <p:nvPr/>
        </p:nvGrpSpPr>
        <p:grpSpPr>
          <a:xfrm>
            <a:off x="5576404" y="3828305"/>
            <a:ext cx="387641" cy="387641"/>
            <a:chOff x="7199196" y="1561258"/>
            <a:chExt cx="397866" cy="397866"/>
          </a:xfrm>
        </p:grpSpPr>
        <p:sp>
          <p:nvSpPr>
            <p:cNvPr id="8117" name="Google Shape;8117;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3"/>
          <p:cNvGrpSpPr/>
          <p:nvPr/>
        </p:nvGrpSpPr>
        <p:grpSpPr>
          <a:xfrm>
            <a:off x="6332282" y="3308537"/>
            <a:ext cx="387661" cy="387661"/>
            <a:chOff x="1379798" y="1723250"/>
            <a:chExt cx="397887" cy="397887"/>
          </a:xfrm>
        </p:grpSpPr>
        <p:sp>
          <p:nvSpPr>
            <p:cNvPr id="8121" name="Google Shape;8121;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83"/>
          <p:cNvGrpSpPr/>
          <p:nvPr/>
        </p:nvGrpSpPr>
        <p:grpSpPr>
          <a:xfrm>
            <a:off x="5801242" y="3308537"/>
            <a:ext cx="387641" cy="387661"/>
            <a:chOff x="864491" y="1723250"/>
            <a:chExt cx="397866" cy="397887"/>
          </a:xfrm>
        </p:grpSpPr>
        <p:sp>
          <p:nvSpPr>
            <p:cNvPr id="8126" name="Google Shape;8126;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9" name="Google Shape;8129;p8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0" name="Google Shape;8130;p83"/>
          <p:cNvGrpSpPr/>
          <p:nvPr/>
        </p:nvGrpSpPr>
        <p:grpSpPr>
          <a:xfrm>
            <a:off x="6568070" y="3827060"/>
            <a:ext cx="388966" cy="388966"/>
            <a:chOff x="1190625" y="238125"/>
            <a:chExt cx="5235075" cy="5235075"/>
          </a:xfrm>
        </p:grpSpPr>
        <p:sp>
          <p:nvSpPr>
            <p:cNvPr id="8131" name="Google Shape;8131;p8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3" name="Google Shape;8133;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SEO &amp; Marketing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37" name="Shape 8137"/>
        <p:cNvGrpSpPr/>
        <p:nvPr/>
      </p:nvGrpSpPr>
      <p:grpSpPr>
        <a:xfrm>
          <a:off x="0" y="0"/>
          <a:ext cx="0" cy="0"/>
          <a:chOff x="0" y="0"/>
          <a:chExt cx="0" cy="0"/>
        </a:xfrm>
      </p:grpSpPr>
      <p:pic>
        <p:nvPicPr>
          <p:cNvPr id="8138" name="Google Shape;8138;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715100" y="938325"/>
            <a:ext cx="6187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INTRODUCCIÓN</a:t>
            </a:r>
            <a:endParaRPr/>
          </a:p>
        </p:txBody>
      </p:sp>
      <p:sp>
        <p:nvSpPr>
          <p:cNvPr id="325" name="Google Shape;325;p40"/>
          <p:cNvSpPr txBox="1"/>
          <p:nvPr>
            <p:ph idx="1" type="subTitle"/>
          </p:nvPr>
        </p:nvSpPr>
        <p:spPr>
          <a:xfrm>
            <a:off x="715100" y="1788875"/>
            <a:ext cx="6187500" cy="7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Aquí puedes añadir una breve descripción del tema del que quieras hablar. Por ejemplo, si quieres hablar sobre Mercurio, puedes decir que es el planeta más cercano al Sol y el más pequeño del sistema solar</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idx="1" type="subTitle"/>
          </p:nvPr>
        </p:nvSpPr>
        <p:spPr>
          <a:xfrm>
            <a:off x="718800" y="2972525"/>
            <a:ext cx="2249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MERCURIO</a:t>
            </a:r>
            <a:endParaRPr/>
          </a:p>
        </p:txBody>
      </p:sp>
      <p:sp>
        <p:nvSpPr>
          <p:cNvPr id="331" name="Google Shape;331;p41"/>
          <p:cNvSpPr txBox="1"/>
          <p:nvPr>
            <p:ph idx="5" type="subTitle"/>
          </p:nvPr>
        </p:nvSpPr>
        <p:spPr>
          <a:xfrm>
            <a:off x="3447300" y="2972525"/>
            <a:ext cx="22494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JÚPITER</a:t>
            </a:r>
            <a:endParaRPr/>
          </a:p>
        </p:txBody>
      </p:sp>
      <p:sp>
        <p:nvSpPr>
          <p:cNvPr id="332" name="Google Shape;332;p41"/>
          <p:cNvSpPr txBox="1"/>
          <p:nvPr>
            <p:ph idx="6" type="subTitle"/>
          </p:nvPr>
        </p:nvSpPr>
        <p:spPr>
          <a:xfrm>
            <a:off x="6175800" y="2972525"/>
            <a:ext cx="2248200" cy="48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333" name="Google Shape;33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SOBRE LA </a:t>
            </a:r>
            <a:r>
              <a:rPr lang="es">
                <a:solidFill>
                  <a:schemeClr val="lt2"/>
                </a:solidFill>
              </a:rPr>
              <a:t>ENFERMEDAD</a:t>
            </a:r>
            <a:endParaRPr>
              <a:solidFill>
                <a:schemeClr val="lt2"/>
              </a:solidFill>
            </a:endParaRPr>
          </a:p>
        </p:txBody>
      </p:sp>
      <p:sp>
        <p:nvSpPr>
          <p:cNvPr id="334" name="Google Shape;334;p41"/>
          <p:cNvSpPr txBox="1"/>
          <p:nvPr>
            <p:ph idx="2" type="subTitle"/>
          </p:nvPr>
        </p:nvSpPr>
        <p:spPr>
          <a:xfrm>
            <a:off x="718800" y="3334925"/>
            <a:ext cx="2249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Mercurio es el planeta más cercano al Sol y el más pequeño del sistema solar</a:t>
            </a:r>
            <a:endParaRPr/>
          </a:p>
        </p:txBody>
      </p:sp>
      <p:sp>
        <p:nvSpPr>
          <p:cNvPr id="335" name="Google Shape;335;p41"/>
          <p:cNvSpPr txBox="1"/>
          <p:nvPr>
            <p:ph idx="3" type="subTitle"/>
          </p:nvPr>
        </p:nvSpPr>
        <p:spPr>
          <a:xfrm>
            <a:off x="3447300" y="3334925"/>
            <a:ext cx="2249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Júpiter es un gigante gaseoso y el mayor planeta del Sistema Solar</a:t>
            </a:r>
            <a:endParaRPr/>
          </a:p>
        </p:txBody>
      </p:sp>
      <p:sp>
        <p:nvSpPr>
          <p:cNvPr id="336" name="Google Shape;336;p41"/>
          <p:cNvSpPr txBox="1"/>
          <p:nvPr>
            <p:ph idx="4" type="subTitle"/>
          </p:nvPr>
        </p:nvSpPr>
        <p:spPr>
          <a:xfrm>
            <a:off x="6175800" y="3334925"/>
            <a:ext cx="22482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 nombre precioso y es el segundo planeta más cercano al Sol</a:t>
            </a:r>
            <a:endParaRPr/>
          </a:p>
        </p:txBody>
      </p:sp>
      <p:sp>
        <p:nvSpPr>
          <p:cNvPr id="337" name="Google Shape;337;p41"/>
          <p:cNvSpPr/>
          <p:nvPr/>
        </p:nvSpPr>
        <p:spPr>
          <a:xfrm>
            <a:off x="4173300" y="20024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41"/>
          <p:cNvGrpSpPr/>
          <p:nvPr/>
        </p:nvGrpSpPr>
        <p:grpSpPr>
          <a:xfrm>
            <a:off x="4336663" y="2165748"/>
            <a:ext cx="470664" cy="470698"/>
            <a:chOff x="4011525" y="3800650"/>
            <a:chExt cx="348150" cy="348175"/>
          </a:xfrm>
        </p:grpSpPr>
        <p:sp>
          <p:nvSpPr>
            <p:cNvPr id="339" name="Google Shape;339;p41"/>
            <p:cNvSpPr/>
            <p:nvPr/>
          </p:nvSpPr>
          <p:spPr>
            <a:xfrm>
              <a:off x="4277375" y="3923750"/>
              <a:ext cx="20425" cy="40825"/>
            </a:xfrm>
            <a:custGeom>
              <a:rect b="b" l="l" r="r" t="t"/>
              <a:pathLst>
                <a:path extrusionOk="0" h="1633" w="817">
                  <a:moveTo>
                    <a:pt x="0" y="0"/>
                  </a:moveTo>
                  <a:lnTo>
                    <a:pt x="0" y="1224"/>
                  </a:lnTo>
                  <a:cubicBezTo>
                    <a:pt x="0" y="1449"/>
                    <a:pt x="182" y="1632"/>
                    <a:pt x="409" y="1632"/>
                  </a:cubicBezTo>
                  <a:cubicBezTo>
                    <a:pt x="634" y="1632"/>
                    <a:pt x="816" y="1449"/>
                    <a:pt x="816" y="1224"/>
                  </a:cubicBezTo>
                  <a:lnTo>
                    <a:pt x="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4011525" y="3800650"/>
              <a:ext cx="348150" cy="123100"/>
            </a:xfrm>
            <a:custGeom>
              <a:rect b="b" l="l" r="r" t="t"/>
              <a:pathLst>
                <a:path extrusionOk="0" h="4924" w="13926">
                  <a:moveTo>
                    <a:pt x="9003" y="816"/>
                  </a:moveTo>
                  <a:lnTo>
                    <a:pt x="9003" y="2475"/>
                  </a:lnTo>
                  <a:lnTo>
                    <a:pt x="4923" y="2475"/>
                  </a:lnTo>
                  <a:lnTo>
                    <a:pt x="4923" y="816"/>
                  </a:lnTo>
                  <a:close/>
                  <a:moveTo>
                    <a:pt x="4107" y="0"/>
                  </a:moveTo>
                  <a:lnTo>
                    <a:pt x="4107" y="2475"/>
                  </a:lnTo>
                  <a:lnTo>
                    <a:pt x="0" y="2475"/>
                  </a:lnTo>
                  <a:lnTo>
                    <a:pt x="0" y="4923"/>
                  </a:lnTo>
                  <a:lnTo>
                    <a:pt x="1659" y="4923"/>
                  </a:lnTo>
                  <a:lnTo>
                    <a:pt x="1659" y="4107"/>
                  </a:lnTo>
                  <a:lnTo>
                    <a:pt x="4107" y="4107"/>
                  </a:lnTo>
                  <a:lnTo>
                    <a:pt x="4107" y="4923"/>
                  </a:lnTo>
                  <a:lnTo>
                    <a:pt x="9818" y="4923"/>
                  </a:lnTo>
                  <a:lnTo>
                    <a:pt x="9818" y="4107"/>
                  </a:lnTo>
                  <a:lnTo>
                    <a:pt x="12266" y="4107"/>
                  </a:lnTo>
                  <a:lnTo>
                    <a:pt x="12266" y="4923"/>
                  </a:lnTo>
                  <a:lnTo>
                    <a:pt x="13925" y="4923"/>
                  </a:lnTo>
                  <a:lnTo>
                    <a:pt x="13925" y="2475"/>
                  </a:lnTo>
                  <a:lnTo>
                    <a:pt x="9818" y="2475"/>
                  </a:lnTo>
                  <a:lnTo>
                    <a:pt x="9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4073400" y="3923750"/>
              <a:ext cx="20425" cy="40825"/>
            </a:xfrm>
            <a:custGeom>
              <a:rect b="b" l="l" r="r" t="t"/>
              <a:pathLst>
                <a:path extrusionOk="0" h="1633" w="817">
                  <a:moveTo>
                    <a:pt x="0" y="0"/>
                  </a:moveTo>
                  <a:lnTo>
                    <a:pt x="0" y="1224"/>
                  </a:lnTo>
                  <a:cubicBezTo>
                    <a:pt x="0" y="1449"/>
                    <a:pt x="183" y="1632"/>
                    <a:pt x="408" y="1632"/>
                  </a:cubicBezTo>
                  <a:cubicBezTo>
                    <a:pt x="634" y="1632"/>
                    <a:pt x="816" y="1449"/>
                    <a:pt x="816" y="1224"/>
                  </a:cubicBezTo>
                  <a:lnTo>
                    <a:pt x="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4011525" y="3944100"/>
              <a:ext cx="348150" cy="204725"/>
            </a:xfrm>
            <a:custGeom>
              <a:rect b="b" l="l" r="r" t="t"/>
              <a:pathLst>
                <a:path extrusionOk="0" h="8189" w="13926">
                  <a:moveTo>
                    <a:pt x="8187" y="818"/>
                  </a:moveTo>
                  <a:lnTo>
                    <a:pt x="8187" y="2450"/>
                  </a:lnTo>
                  <a:lnTo>
                    <a:pt x="9818" y="2450"/>
                  </a:lnTo>
                  <a:lnTo>
                    <a:pt x="9818" y="4898"/>
                  </a:lnTo>
                  <a:lnTo>
                    <a:pt x="8188" y="4898"/>
                  </a:lnTo>
                  <a:lnTo>
                    <a:pt x="8188" y="6528"/>
                  </a:lnTo>
                  <a:lnTo>
                    <a:pt x="5739" y="6528"/>
                  </a:lnTo>
                  <a:lnTo>
                    <a:pt x="5739" y="4898"/>
                  </a:lnTo>
                  <a:lnTo>
                    <a:pt x="4107" y="4898"/>
                  </a:lnTo>
                  <a:lnTo>
                    <a:pt x="4107" y="2450"/>
                  </a:lnTo>
                  <a:lnTo>
                    <a:pt x="5739" y="2450"/>
                  </a:lnTo>
                  <a:lnTo>
                    <a:pt x="5739" y="818"/>
                  </a:lnTo>
                  <a:close/>
                  <a:moveTo>
                    <a:pt x="12266" y="1"/>
                  </a:moveTo>
                  <a:lnTo>
                    <a:pt x="12266" y="410"/>
                  </a:lnTo>
                  <a:cubicBezTo>
                    <a:pt x="12266" y="1086"/>
                    <a:pt x="11718" y="1634"/>
                    <a:pt x="11043" y="1634"/>
                  </a:cubicBezTo>
                  <a:cubicBezTo>
                    <a:pt x="10366" y="1634"/>
                    <a:pt x="9818" y="1086"/>
                    <a:pt x="9818" y="410"/>
                  </a:cubicBezTo>
                  <a:lnTo>
                    <a:pt x="9818" y="2"/>
                  </a:lnTo>
                  <a:lnTo>
                    <a:pt x="4107" y="2"/>
                  </a:lnTo>
                  <a:lnTo>
                    <a:pt x="4107" y="410"/>
                  </a:lnTo>
                  <a:cubicBezTo>
                    <a:pt x="4116" y="1092"/>
                    <a:pt x="3565" y="1649"/>
                    <a:pt x="2883" y="1649"/>
                  </a:cubicBezTo>
                  <a:cubicBezTo>
                    <a:pt x="2202" y="1649"/>
                    <a:pt x="1651" y="1092"/>
                    <a:pt x="1659" y="410"/>
                  </a:cubicBezTo>
                  <a:lnTo>
                    <a:pt x="1659" y="2"/>
                  </a:lnTo>
                  <a:lnTo>
                    <a:pt x="0" y="2"/>
                  </a:lnTo>
                  <a:lnTo>
                    <a:pt x="0" y="8189"/>
                  </a:lnTo>
                  <a:lnTo>
                    <a:pt x="13925" y="8189"/>
                  </a:lnTo>
                  <a:lnTo>
                    <a:pt x="13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4134600" y="3984950"/>
              <a:ext cx="102000" cy="101975"/>
            </a:xfrm>
            <a:custGeom>
              <a:rect b="b" l="l" r="r" t="t"/>
              <a:pathLst>
                <a:path extrusionOk="0" h="4079" w="4080">
                  <a:moveTo>
                    <a:pt x="1632" y="0"/>
                  </a:moveTo>
                  <a:lnTo>
                    <a:pt x="1632" y="1631"/>
                  </a:lnTo>
                  <a:lnTo>
                    <a:pt x="0" y="1631"/>
                  </a:lnTo>
                  <a:lnTo>
                    <a:pt x="0" y="2446"/>
                  </a:lnTo>
                  <a:lnTo>
                    <a:pt x="1632" y="2446"/>
                  </a:lnTo>
                  <a:lnTo>
                    <a:pt x="1632" y="4078"/>
                  </a:lnTo>
                  <a:lnTo>
                    <a:pt x="2448" y="4078"/>
                  </a:lnTo>
                  <a:lnTo>
                    <a:pt x="2448" y="2446"/>
                  </a:lnTo>
                  <a:lnTo>
                    <a:pt x="4080" y="2446"/>
                  </a:lnTo>
                  <a:lnTo>
                    <a:pt x="4080" y="1631"/>
                  </a:lnTo>
                  <a:lnTo>
                    <a:pt x="2448" y="1631"/>
                  </a:lnTo>
                  <a:lnTo>
                    <a:pt x="2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1"/>
          <p:cNvSpPr/>
          <p:nvPr/>
        </p:nvSpPr>
        <p:spPr>
          <a:xfrm>
            <a:off x="6901200" y="20024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41"/>
          <p:cNvGrpSpPr/>
          <p:nvPr/>
        </p:nvGrpSpPr>
        <p:grpSpPr>
          <a:xfrm>
            <a:off x="7057848" y="2165761"/>
            <a:ext cx="484115" cy="470698"/>
            <a:chOff x="5520825" y="2680925"/>
            <a:chExt cx="358100" cy="348175"/>
          </a:xfrm>
        </p:grpSpPr>
        <p:sp>
          <p:nvSpPr>
            <p:cNvPr id="346" name="Google Shape;346;p41"/>
            <p:cNvSpPr/>
            <p:nvPr/>
          </p:nvSpPr>
          <p:spPr>
            <a:xfrm>
              <a:off x="5520825" y="2869425"/>
              <a:ext cx="164675" cy="159675"/>
            </a:xfrm>
            <a:custGeom>
              <a:rect b="b" l="l" r="r" t="t"/>
              <a:pathLst>
                <a:path extrusionOk="0" h="6387" w="6587">
                  <a:moveTo>
                    <a:pt x="3088" y="1696"/>
                  </a:moveTo>
                  <a:lnTo>
                    <a:pt x="3700" y="2308"/>
                  </a:lnTo>
                  <a:lnTo>
                    <a:pt x="3124" y="2884"/>
                  </a:lnTo>
                  <a:lnTo>
                    <a:pt x="2511" y="2273"/>
                  </a:lnTo>
                  <a:lnTo>
                    <a:pt x="3088" y="1696"/>
                  </a:lnTo>
                  <a:close/>
                  <a:moveTo>
                    <a:pt x="4276" y="2884"/>
                  </a:moveTo>
                  <a:lnTo>
                    <a:pt x="4820" y="3426"/>
                  </a:lnTo>
                  <a:lnTo>
                    <a:pt x="4242" y="4004"/>
                  </a:lnTo>
                  <a:lnTo>
                    <a:pt x="3700" y="3461"/>
                  </a:lnTo>
                  <a:lnTo>
                    <a:pt x="4276" y="2884"/>
                  </a:lnTo>
                  <a:close/>
                  <a:moveTo>
                    <a:pt x="1912" y="2873"/>
                  </a:moveTo>
                  <a:lnTo>
                    <a:pt x="2523" y="3484"/>
                  </a:lnTo>
                  <a:lnTo>
                    <a:pt x="1946" y="4062"/>
                  </a:lnTo>
                  <a:lnTo>
                    <a:pt x="1335" y="3449"/>
                  </a:lnTo>
                  <a:lnTo>
                    <a:pt x="1912" y="2873"/>
                  </a:lnTo>
                  <a:close/>
                  <a:moveTo>
                    <a:pt x="3101" y="4062"/>
                  </a:moveTo>
                  <a:lnTo>
                    <a:pt x="3643" y="4604"/>
                  </a:lnTo>
                  <a:lnTo>
                    <a:pt x="3066" y="5180"/>
                  </a:lnTo>
                  <a:lnTo>
                    <a:pt x="2523" y="4638"/>
                  </a:lnTo>
                  <a:lnTo>
                    <a:pt x="3101" y="4062"/>
                  </a:lnTo>
                  <a:close/>
                  <a:moveTo>
                    <a:pt x="2547" y="1"/>
                  </a:moveTo>
                  <a:lnTo>
                    <a:pt x="795" y="1750"/>
                  </a:lnTo>
                  <a:cubicBezTo>
                    <a:pt x="0" y="2547"/>
                    <a:pt x="0" y="3839"/>
                    <a:pt x="795" y="4637"/>
                  </a:cubicBezTo>
                  <a:lnTo>
                    <a:pt x="1949" y="5789"/>
                  </a:lnTo>
                  <a:cubicBezTo>
                    <a:pt x="2348" y="6187"/>
                    <a:pt x="2870" y="6386"/>
                    <a:pt x="3392" y="6386"/>
                  </a:cubicBezTo>
                  <a:cubicBezTo>
                    <a:pt x="3914" y="6386"/>
                    <a:pt x="4436" y="6187"/>
                    <a:pt x="4836" y="5789"/>
                  </a:cubicBezTo>
                  <a:lnTo>
                    <a:pt x="6586" y="4039"/>
                  </a:lnTo>
                  <a:lnTo>
                    <a:pt x="25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5714250" y="2680925"/>
              <a:ext cx="164650" cy="159675"/>
            </a:xfrm>
            <a:custGeom>
              <a:rect b="b" l="l" r="r" t="t"/>
              <a:pathLst>
                <a:path extrusionOk="0" h="6387" w="6586">
                  <a:moveTo>
                    <a:pt x="3452" y="1137"/>
                  </a:moveTo>
                  <a:lnTo>
                    <a:pt x="4063" y="1748"/>
                  </a:lnTo>
                  <a:lnTo>
                    <a:pt x="3487" y="2324"/>
                  </a:lnTo>
                  <a:lnTo>
                    <a:pt x="2876" y="1713"/>
                  </a:lnTo>
                  <a:lnTo>
                    <a:pt x="3452" y="1137"/>
                  </a:lnTo>
                  <a:close/>
                  <a:moveTo>
                    <a:pt x="4641" y="2324"/>
                  </a:moveTo>
                  <a:lnTo>
                    <a:pt x="5183" y="2866"/>
                  </a:lnTo>
                  <a:lnTo>
                    <a:pt x="4607" y="3444"/>
                  </a:lnTo>
                  <a:lnTo>
                    <a:pt x="4063" y="2902"/>
                  </a:lnTo>
                  <a:lnTo>
                    <a:pt x="4641" y="2324"/>
                  </a:lnTo>
                  <a:close/>
                  <a:moveTo>
                    <a:pt x="2275" y="2313"/>
                  </a:moveTo>
                  <a:lnTo>
                    <a:pt x="2887" y="2925"/>
                  </a:lnTo>
                  <a:lnTo>
                    <a:pt x="2311" y="3501"/>
                  </a:lnTo>
                  <a:lnTo>
                    <a:pt x="1699" y="2889"/>
                  </a:lnTo>
                  <a:lnTo>
                    <a:pt x="2275" y="2313"/>
                  </a:lnTo>
                  <a:close/>
                  <a:moveTo>
                    <a:pt x="3464" y="3501"/>
                  </a:moveTo>
                  <a:lnTo>
                    <a:pt x="4006" y="4043"/>
                  </a:lnTo>
                  <a:lnTo>
                    <a:pt x="3429" y="4620"/>
                  </a:lnTo>
                  <a:lnTo>
                    <a:pt x="2887" y="4078"/>
                  </a:lnTo>
                  <a:lnTo>
                    <a:pt x="3464" y="3501"/>
                  </a:lnTo>
                  <a:close/>
                  <a:moveTo>
                    <a:pt x="3194" y="0"/>
                  </a:moveTo>
                  <a:cubicBezTo>
                    <a:pt x="2672" y="0"/>
                    <a:pt x="2150" y="199"/>
                    <a:pt x="1752" y="596"/>
                  </a:cubicBezTo>
                  <a:lnTo>
                    <a:pt x="1" y="2347"/>
                  </a:lnTo>
                  <a:lnTo>
                    <a:pt x="4040" y="6386"/>
                  </a:lnTo>
                  <a:lnTo>
                    <a:pt x="5791" y="4636"/>
                  </a:lnTo>
                  <a:cubicBezTo>
                    <a:pt x="6585" y="3838"/>
                    <a:pt x="6585" y="2548"/>
                    <a:pt x="5791" y="1751"/>
                  </a:cubicBezTo>
                  <a:lnTo>
                    <a:pt x="4638" y="596"/>
                  </a:lnTo>
                  <a:cubicBezTo>
                    <a:pt x="4239" y="199"/>
                    <a:pt x="3716" y="0"/>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5613275" y="2768450"/>
              <a:ext cx="173125" cy="173100"/>
            </a:xfrm>
            <a:custGeom>
              <a:rect b="b" l="l" r="r" t="t"/>
              <a:pathLst>
                <a:path extrusionOk="0" h="6924" w="6925">
                  <a:moveTo>
                    <a:pt x="4041" y="0"/>
                  </a:moveTo>
                  <a:lnTo>
                    <a:pt x="1" y="4038"/>
                  </a:lnTo>
                  <a:lnTo>
                    <a:pt x="2887" y="6923"/>
                  </a:lnTo>
                  <a:lnTo>
                    <a:pt x="6925" y="2885"/>
                  </a:lnTo>
                  <a:lnTo>
                    <a:pt x="4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5699850" y="2854975"/>
              <a:ext cx="179075" cy="174125"/>
            </a:xfrm>
            <a:custGeom>
              <a:rect b="b" l="l" r="r" t="t"/>
              <a:pathLst>
                <a:path extrusionOk="0" h="6965" w="7163">
                  <a:moveTo>
                    <a:pt x="3485" y="1709"/>
                  </a:moveTo>
                  <a:lnTo>
                    <a:pt x="4063" y="2285"/>
                  </a:lnTo>
                  <a:lnTo>
                    <a:pt x="3462" y="2886"/>
                  </a:lnTo>
                  <a:lnTo>
                    <a:pt x="2885" y="2308"/>
                  </a:lnTo>
                  <a:lnTo>
                    <a:pt x="3485" y="1709"/>
                  </a:lnTo>
                  <a:close/>
                  <a:moveTo>
                    <a:pt x="2309" y="2886"/>
                  </a:moveTo>
                  <a:lnTo>
                    <a:pt x="2885" y="3462"/>
                  </a:lnTo>
                  <a:lnTo>
                    <a:pt x="2331" y="4016"/>
                  </a:lnTo>
                  <a:lnTo>
                    <a:pt x="1754" y="3439"/>
                  </a:lnTo>
                  <a:lnTo>
                    <a:pt x="2309" y="2886"/>
                  </a:lnTo>
                  <a:close/>
                  <a:moveTo>
                    <a:pt x="4662" y="2884"/>
                  </a:moveTo>
                  <a:lnTo>
                    <a:pt x="5238" y="3462"/>
                  </a:lnTo>
                  <a:lnTo>
                    <a:pt x="4639" y="4062"/>
                  </a:lnTo>
                  <a:lnTo>
                    <a:pt x="4063" y="3485"/>
                  </a:lnTo>
                  <a:lnTo>
                    <a:pt x="4662" y="2884"/>
                  </a:lnTo>
                  <a:close/>
                  <a:moveTo>
                    <a:pt x="3485" y="4062"/>
                  </a:moveTo>
                  <a:lnTo>
                    <a:pt x="4063" y="4638"/>
                  </a:lnTo>
                  <a:lnTo>
                    <a:pt x="3508" y="5193"/>
                  </a:lnTo>
                  <a:lnTo>
                    <a:pt x="2931" y="4615"/>
                  </a:lnTo>
                  <a:lnTo>
                    <a:pt x="3485" y="4062"/>
                  </a:lnTo>
                  <a:close/>
                  <a:moveTo>
                    <a:pt x="4040" y="1"/>
                  </a:moveTo>
                  <a:lnTo>
                    <a:pt x="0" y="4039"/>
                  </a:lnTo>
                  <a:lnTo>
                    <a:pt x="2328" y="6367"/>
                  </a:lnTo>
                  <a:cubicBezTo>
                    <a:pt x="2726" y="6765"/>
                    <a:pt x="3249" y="6964"/>
                    <a:pt x="3771" y="6964"/>
                  </a:cubicBezTo>
                  <a:cubicBezTo>
                    <a:pt x="4293" y="6964"/>
                    <a:pt x="4815" y="6765"/>
                    <a:pt x="5214" y="6367"/>
                  </a:cubicBezTo>
                  <a:lnTo>
                    <a:pt x="6367" y="5213"/>
                  </a:lnTo>
                  <a:cubicBezTo>
                    <a:pt x="7163" y="4416"/>
                    <a:pt x="7163" y="3125"/>
                    <a:pt x="6367" y="2328"/>
                  </a:cubicBezTo>
                  <a:lnTo>
                    <a:pt x="40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5520825" y="2680925"/>
              <a:ext cx="179050" cy="174075"/>
            </a:xfrm>
            <a:custGeom>
              <a:rect b="b" l="l" r="r" t="t"/>
              <a:pathLst>
                <a:path extrusionOk="0" h="6963" w="7162">
                  <a:moveTo>
                    <a:pt x="3700" y="1725"/>
                  </a:moveTo>
                  <a:lnTo>
                    <a:pt x="4278" y="2301"/>
                  </a:lnTo>
                  <a:lnTo>
                    <a:pt x="3677" y="2902"/>
                  </a:lnTo>
                  <a:lnTo>
                    <a:pt x="3101" y="2324"/>
                  </a:lnTo>
                  <a:lnTo>
                    <a:pt x="3700" y="1725"/>
                  </a:lnTo>
                  <a:close/>
                  <a:moveTo>
                    <a:pt x="2523" y="2901"/>
                  </a:moveTo>
                  <a:lnTo>
                    <a:pt x="3101" y="3478"/>
                  </a:lnTo>
                  <a:lnTo>
                    <a:pt x="2546" y="4032"/>
                  </a:lnTo>
                  <a:lnTo>
                    <a:pt x="1969" y="3454"/>
                  </a:lnTo>
                  <a:lnTo>
                    <a:pt x="2523" y="2901"/>
                  </a:lnTo>
                  <a:close/>
                  <a:moveTo>
                    <a:pt x="4877" y="2901"/>
                  </a:moveTo>
                  <a:lnTo>
                    <a:pt x="5454" y="3478"/>
                  </a:lnTo>
                  <a:lnTo>
                    <a:pt x="4854" y="4078"/>
                  </a:lnTo>
                  <a:lnTo>
                    <a:pt x="4276" y="3501"/>
                  </a:lnTo>
                  <a:lnTo>
                    <a:pt x="4877" y="2901"/>
                  </a:lnTo>
                  <a:close/>
                  <a:moveTo>
                    <a:pt x="3700" y="4078"/>
                  </a:moveTo>
                  <a:lnTo>
                    <a:pt x="4276" y="4654"/>
                  </a:lnTo>
                  <a:lnTo>
                    <a:pt x="3723" y="5209"/>
                  </a:lnTo>
                  <a:lnTo>
                    <a:pt x="3146" y="4633"/>
                  </a:lnTo>
                  <a:lnTo>
                    <a:pt x="3700" y="4078"/>
                  </a:lnTo>
                  <a:close/>
                  <a:moveTo>
                    <a:pt x="3391" y="0"/>
                  </a:moveTo>
                  <a:cubicBezTo>
                    <a:pt x="2869" y="0"/>
                    <a:pt x="2347" y="199"/>
                    <a:pt x="1948" y="596"/>
                  </a:cubicBezTo>
                  <a:lnTo>
                    <a:pt x="795" y="1751"/>
                  </a:lnTo>
                  <a:cubicBezTo>
                    <a:pt x="0" y="2548"/>
                    <a:pt x="0" y="3838"/>
                    <a:pt x="795" y="4636"/>
                  </a:cubicBezTo>
                  <a:lnTo>
                    <a:pt x="3124" y="6963"/>
                  </a:lnTo>
                  <a:lnTo>
                    <a:pt x="7161" y="2925"/>
                  </a:lnTo>
                  <a:lnTo>
                    <a:pt x="4834" y="596"/>
                  </a:lnTo>
                  <a:cubicBezTo>
                    <a:pt x="4436" y="199"/>
                    <a:pt x="3914" y="0"/>
                    <a:pt x="3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41"/>
          <p:cNvSpPr/>
          <p:nvPr/>
        </p:nvSpPr>
        <p:spPr>
          <a:xfrm>
            <a:off x="1444800" y="20024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41"/>
          <p:cNvGrpSpPr/>
          <p:nvPr/>
        </p:nvGrpSpPr>
        <p:grpSpPr>
          <a:xfrm>
            <a:off x="1608153" y="2165807"/>
            <a:ext cx="470698" cy="470630"/>
            <a:chOff x="238125" y="1565300"/>
            <a:chExt cx="348175" cy="348125"/>
          </a:xfrm>
        </p:grpSpPr>
        <p:sp>
          <p:nvSpPr>
            <p:cNvPr id="353" name="Google Shape;353;p41"/>
            <p:cNvSpPr/>
            <p:nvPr/>
          </p:nvSpPr>
          <p:spPr>
            <a:xfrm>
              <a:off x="298625" y="1637375"/>
              <a:ext cx="63950" cy="91800"/>
            </a:xfrm>
            <a:custGeom>
              <a:rect b="b" l="l" r="r" t="t"/>
              <a:pathLst>
                <a:path extrusionOk="0" h="3672" w="2558">
                  <a:moveTo>
                    <a:pt x="1279" y="1"/>
                  </a:moveTo>
                  <a:lnTo>
                    <a:pt x="218" y="1837"/>
                  </a:lnTo>
                  <a:cubicBezTo>
                    <a:pt x="0" y="2216"/>
                    <a:pt x="0" y="2682"/>
                    <a:pt x="220" y="3059"/>
                  </a:cubicBezTo>
                  <a:cubicBezTo>
                    <a:pt x="438" y="3438"/>
                    <a:pt x="842" y="3671"/>
                    <a:pt x="1279" y="3671"/>
                  </a:cubicBezTo>
                  <a:cubicBezTo>
                    <a:pt x="1715" y="3671"/>
                    <a:pt x="2120" y="3438"/>
                    <a:pt x="2338" y="3059"/>
                  </a:cubicBezTo>
                  <a:cubicBezTo>
                    <a:pt x="2557" y="2682"/>
                    <a:pt x="2557" y="2216"/>
                    <a:pt x="2341" y="1837"/>
                  </a:cubicBezTo>
                  <a:lnTo>
                    <a:pt x="12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238125" y="1790350"/>
              <a:ext cx="348175" cy="123075"/>
            </a:xfrm>
            <a:custGeom>
              <a:rect b="b" l="l" r="r" t="t"/>
              <a:pathLst>
                <a:path extrusionOk="0" h="4923" w="13927">
                  <a:moveTo>
                    <a:pt x="0" y="0"/>
                  </a:moveTo>
                  <a:lnTo>
                    <a:pt x="0" y="2448"/>
                  </a:lnTo>
                  <a:lnTo>
                    <a:pt x="5739" y="2448"/>
                  </a:lnTo>
                  <a:lnTo>
                    <a:pt x="5739" y="4107"/>
                  </a:lnTo>
                  <a:lnTo>
                    <a:pt x="3291" y="4107"/>
                  </a:lnTo>
                  <a:lnTo>
                    <a:pt x="3291" y="4923"/>
                  </a:lnTo>
                  <a:lnTo>
                    <a:pt x="10634" y="4923"/>
                  </a:lnTo>
                  <a:lnTo>
                    <a:pt x="10634" y="4107"/>
                  </a:lnTo>
                  <a:lnTo>
                    <a:pt x="8186" y="4107"/>
                  </a:lnTo>
                  <a:lnTo>
                    <a:pt x="8186" y="2448"/>
                  </a:lnTo>
                  <a:lnTo>
                    <a:pt x="13926" y="2448"/>
                  </a:lnTo>
                  <a:lnTo>
                    <a:pt x="13926" y="0"/>
                  </a:lnTo>
                  <a:lnTo>
                    <a:pt x="7370" y="0"/>
                  </a:lnTo>
                  <a:lnTo>
                    <a:pt x="7370" y="816"/>
                  </a:lnTo>
                  <a:lnTo>
                    <a:pt x="6554" y="816"/>
                  </a:lnTo>
                  <a:lnTo>
                    <a:pt x="65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238125" y="1565300"/>
              <a:ext cx="348175" cy="204675"/>
            </a:xfrm>
            <a:custGeom>
              <a:rect b="b" l="l" r="r" t="t"/>
              <a:pathLst>
                <a:path extrusionOk="0" h="8187" w="13927">
                  <a:moveTo>
                    <a:pt x="10634" y="1659"/>
                  </a:moveTo>
                  <a:lnTo>
                    <a:pt x="10634" y="2475"/>
                  </a:lnTo>
                  <a:lnTo>
                    <a:pt x="6554" y="2475"/>
                  </a:lnTo>
                  <a:lnTo>
                    <a:pt x="6554" y="1659"/>
                  </a:lnTo>
                  <a:close/>
                  <a:moveTo>
                    <a:pt x="12266" y="1659"/>
                  </a:moveTo>
                  <a:lnTo>
                    <a:pt x="12267" y="2476"/>
                  </a:lnTo>
                  <a:lnTo>
                    <a:pt x="11450" y="2476"/>
                  </a:lnTo>
                  <a:lnTo>
                    <a:pt x="11450" y="1659"/>
                  </a:lnTo>
                  <a:close/>
                  <a:moveTo>
                    <a:pt x="12266" y="3292"/>
                  </a:moveTo>
                  <a:lnTo>
                    <a:pt x="12267" y="4108"/>
                  </a:lnTo>
                  <a:lnTo>
                    <a:pt x="6554" y="4108"/>
                  </a:lnTo>
                  <a:lnTo>
                    <a:pt x="6554" y="3292"/>
                  </a:lnTo>
                  <a:close/>
                  <a:moveTo>
                    <a:pt x="12266" y="4924"/>
                  </a:moveTo>
                  <a:lnTo>
                    <a:pt x="12267" y="5740"/>
                  </a:lnTo>
                  <a:lnTo>
                    <a:pt x="6554" y="5740"/>
                  </a:lnTo>
                  <a:lnTo>
                    <a:pt x="6554" y="4924"/>
                  </a:lnTo>
                  <a:close/>
                  <a:moveTo>
                    <a:pt x="3699" y="1250"/>
                  </a:moveTo>
                  <a:lnTo>
                    <a:pt x="5466" y="4312"/>
                  </a:lnTo>
                  <a:cubicBezTo>
                    <a:pt x="5830" y="4943"/>
                    <a:pt x="5829" y="5720"/>
                    <a:pt x="5465" y="6351"/>
                  </a:cubicBezTo>
                  <a:cubicBezTo>
                    <a:pt x="5100" y="6982"/>
                    <a:pt x="4428" y="7370"/>
                    <a:pt x="3699" y="7370"/>
                  </a:cubicBezTo>
                  <a:cubicBezTo>
                    <a:pt x="2971" y="7370"/>
                    <a:pt x="2297" y="6982"/>
                    <a:pt x="1933" y="6351"/>
                  </a:cubicBezTo>
                  <a:cubicBezTo>
                    <a:pt x="1569" y="5720"/>
                    <a:pt x="1567" y="4943"/>
                    <a:pt x="1931" y="4312"/>
                  </a:cubicBezTo>
                  <a:lnTo>
                    <a:pt x="3699" y="1250"/>
                  </a:lnTo>
                  <a:close/>
                  <a:moveTo>
                    <a:pt x="12266" y="6554"/>
                  </a:moveTo>
                  <a:lnTo>
                    <a:pt x="12267" y="7370"/>
                  </a:lnTo>
                  <a:lnTo>
                    <a:pt x="6554" y="7370"/>
                  </a:lnTo>
                  <a:lnTo>
                    <a:pt x="6554" y="6554"/>
                  </a:lnTo>
                  <a:close/>
                  <a:moveTo>
                    <a:pt x="0" y="0"/>
                  </a:moveTo>
                  <a:lnTo>
                    <a:pt x="0" y="8186"/>
                  </a:lnTo>
                  <a:lnTo>
                    <a:pt x="13926" y="8186"/>
                  </a:lnTo>
                  <a:lnTo>
                    <a:pt x="13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s"/>
              <a:t>SOBRE LA </a:t>
            </a:r>
            <a:r>
              <a:rPr lang="es">
                <a:solidFill>
                  <a:schemeClr val="lt2"/>
                </a:solidFill>
              </a:rPr>
              <a:t>ENFERMEDAD</a:t>
            </a:r>
            <a:endParaRPr>
              <a:solidFill>
                <a:schemeClr val="lt2"/>
              </a:solidFill>
            </a:endParaRPr>
          </a:p>
        </p:txBody>
      </p:sp>
      <p:sp>
        <p:nvSpPr>
          <p:cNvPr id="361" name="Google Shape;361;p42"/>
          <p:cNvSpPr/>
          <p:nvPr/>
        </p:nvSpPr>
        <p:spPr>
          <a:xfrm>
            <a:off x="2638050" y="1234725"/>
            <a:ext cx="3867900" cy="6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SOBRE LA ENFERMEDAD</a:t>
            </a:r>
            <a:endParaRPr b="1" sz="1800">
              <a:solidFill>
                <a:schemeClr val="lt1"/>
              </a:solidFill>
              <a:latin typeface="Krona One"/>
              <a:ea typeface="Krona One"/>
              <a:cs typeface="Krona One"/>
              <a:sym typeface="Krona One"/>
            </a:endParaRPr>
          </a:p>
        </p:txBody>
      </p:sp>
      <p:sp>
        <p:nvSpPr>
          <p:cNvPr id="362" name="Google Shape;362;p42"/>
          <p:cNvSpPr/>
          <p:nvPr/>
        </p:nvSpPr>
        <p:spPr>
          <a:xfrm>
            <a:off x="1239607" y="2332675"/>
            <a:ext cx="17934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TIPO 1</a:t>
            </a:r>
            <a:endParaRPr b="1" sz="1800">
              <a:solidFill>
                <a:schemeClr val="lt1"/>
              </a:solidFill>
              <a:latin typeface="Krona One"/>
              <a:ea typeface="Krona One"/>
              <a:cs typeface="Krona One"/>
              <a:sym typeface="Krona One"/>
            </a:endParaRPr>
          </a:p>
        </p:txBody>
      </p:sp>
      <p:sp>
        <p:nvSpPr>
          <p:cNvPr id="363" name="Google Shape;363;p42"/>
          <p:cNvSpPr/>
          <p:nvPr/>
        </p:nvSpPr>
        <p:spPr>
          <a:xfrm>
            <a:off x="6111004" y="2332675"/>
            <a:ext cx="17934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TIPO 3</a:t>
            </a:r>
            <a:endParaRPr b="1" sz="1800">
              <a:solidFill>
                <a:schemeClr val="lt1"/>
              </a:solidFill>
              <a:latin typeface="Krona One"/>
              <a:ea typeface="Krona One"/>
              <a:cs typeface="Krona One"/>
              <a:sym typeface="Krona One"/>
            </a:endParaRPr>
          </a:p>
        </p:txBody>
      </p:sp>
      <p:sp>
        <p:nvSpPr>
          <p:cNvPr id="364" name="Google Shape;364;p42"/>
          <p:cNvSpPr/>
          <p:nvPr/>
        </p:nvSpPr>
        <p:spPr>
          <a:xfrm>
            <a:off x="3675306" y="2332675"/>
            <a:ext cx="17934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chemeClr val="lt1"/>
                </a:solidFill>
                <a:latin typeface="Krona One"/>
                <a:ea typeface="Krona One"/>
                <a:cs typeface="Krona One"/>
                <a:sym typeface="Krona One"/>
              </a:rPr>
              <a:t>TIPO 2</a:t>
            </a:r>
            <a:endParaRPr b="1" sz="1800">
              <a:solidFill>
                <a:schemeClr val="lt1"/>
              </a:solidFill>
              <a:latin typeface="Krona One"/>
              <a:ea typeface="Krona One"/>
              <a:cs typeface="Krona One"/>
              <a:sym typeface="Krona One"/>
            </a:endParaRPr>
          </a:p>
        </p:txBody>
      </p:sp>
      <p:sp>
        <p:nvSpPr>
          <p:cNvPr id="365" name="Google Shape;365;p42"/>
          <p:cNvSpPr/>
          <p:nvPr/>
        </p:nvSpPr>
        <p:spPr>
          <a:xfrm>
            <a:off x="718794" y="3211675"/>
            <a:ext cx="13533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Krona One"/>
                <a:ea typeface="Krona One"/>
                <a:cs typeface="Krona One"/>
                <a:sym typeface="Krona One"/>
              </a:rPr>
              <a:t>VENUS</a:t>
            </a:r>
            <a:endParaRPr b="1">
              <a:solidFill>
                <a:schemeClr val="lt1"/>
              </a:solidFill>
              <a:latin typeface="Krona One"/>
              <a:ea typeface="Krona One"/>
              <a:cs typeface="Krona One"/>
              <a:sym typeface="Krona One"/>
            </a:endParaRPr>
          </a:p>
        </p:txBody>
      </p:sp>
      <p:sp>
        <p:nvSpPr>
          <p:cNvPr id="366" name="Google Shape;366;p42"/>
          <p:cNvSpPr/>
          <p:nvPr/>
        </p:nvSpPr>
        <p:spPr>
          <a:xfrm>
            <a:off x="7071906" y="3211675"/>
            <a:ext cx="13533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Krona One"/>
                <a:ea typeface="Krona One"/>
                <a:cs typeface="Krona One"/>
                <a:sym typeface="Krona One"/>
              </a:rPr>
              <a:t>SATURNO</a:t>
            </a:r>
            <a:endParaRPr b="1">
              <a:solidFill>
                <a:schemeClr val="lt1"/>
              </a:solidFill>
              <a:latin typeface="Krona One"/>
              <a:ea typeface="Krona One"/>
              <a:cs typeface="Krona One"/>
              <a:sym typeface="Krona One"/>
            </a:endParaRPr>
          </a:p>
        </p:txBody>
      </p:sp>
      <p:sp>
        <p:nvSpPr>
          <p:cNvPr id="367" name="Google Shape;367;p42"/>
          <p:cNvSpPr/>
          <p:nvPr/>
        </p:nvSpPr>
        <p:spPr>
          <a:xfrm>
            <a:off x="3893250" y="3211675"/>
            <a:ext cx="13575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Krona One"/>
                <a:ea typeface="Krona One"/>
                <a:cs typeface="Krona One"/>
                <a:sym typeface="Krona One"/>
              </a:rPr>
              <a:t>JÚPITER</a:t>
            </a:r>
            <a:endParaRPr b="1">
              <a:solidFill>
                <a:schemeClr val="lt1"/>
              </a:solidFill>
              <a:latin typeface="Krona One"/>
              <a:ea typeface="Krona One"/>
              <a:cs typeface="Krona One"/>
              <a:sym typeface="Krona One"/>
            </a:endParaRPr>
          </a:p>
        </p:txBody>
      </p:sp>
      <p:sp>
        <p:nvSpPr>
          <p:cNvPr id="368" name="Google Shape;368;p42"/>
          <p:cNvSpPr/>
          <p:nvPr/>
        </p:nvSpPr>
        <p:spPr>
          <a:xfrm>
            <a:off x="2252332" y="3211675"/>
            <a:ext cx="13533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Krona One"/>
                <a:ea typeface="Krona One"/>
                <a:cs typeface="Krona One"/>
                <a:sym typeface="Krona One"/>
              </a:rPr>
              <a:t>MARTE</a:t>
            </a:r>
            <a:endParaRPr b="1">
              <a:solidFill>
                <a:schemeClr val="lt1"/>
              </a:solidFill>
              <a:latin typeface="Krona One"/>
              <a:ea typeface="Krona One"/>
              <a:cs typeface="Krona One"/>
              <a:sym typeface="Krona One"/>
            </a:endParaRPr>
          </a:p>
        </p:txBody>
      </p:sp>
      <p:sp>
        <p:nvSpPr>
          <p:cNvPr id="369" name="Google Shape;369;p42"/>
          <p:cNvSpPr/>
          <p:nvPr/>
        </p:nvSpPr>
        <p:spPr>
          <a:xfrm>
            <a:off x="5538368" y="3211675"/>
            <a:ext cx="1353300" cy="4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Krona One"/>
                <a:ea typeface="Krona One"/>
                <a:cs typeface="Krona One"/>
                <a:sym typeface="Krona One"/>
              </a:rPr>
              <a:t>TIERRA</a:t>
            </a:r>
            <a:endParaRPr b="1">
              <a:solidFill>
                <a:schemeClr val="lt1"/>
              </a:solidFill>
              <a:latin typeface="Krona One"/>
              <a:ea typeface="Krona One"/>
              <a:cs typeface="Krona One"/>
              <a:sym typeface="Krona One"/>
            </a:endParaRPr>
          </a:p>
        </p:txBody>
      </p:sp>
      <p:sp>
        <p:nvSpPr>
          <p:cNvPr id="370" name="Google Shape;370;p42"/>
          <p:cNvSpPr txBox="1"/>
          <p:nvPr>
            <p:ph idx="4294967295" type="subTitle"/>
          </p:nvPr>
        </p:nvSpPr>
        <p:spPr>
          <a:xfrm>
            <a:off x="5538475" y="3924650"/>
            <a:ext cx="135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Todos vivimos en la Tierra</a:t>
            </a:r>
            <a:endParaRPr/>
          </a:p>
        </p:txBody>
      </p:sp>
      <p:sp>
        <p:nvSpPr>
          <p:cNvPr id="371" name="Google Shape;371;p42"/>
          <p:cNvSpPr txBox="1"/>
          <p:nvPr>
            <p:ph idx="4294967295" type="subTitle"/>
          </p:nvPr>
        </p:nvSpPr>
        <p:spPr>
          <a:xfrm>
            <a:off x="718875" y="3924650"/>
            <a:ext cx="135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tiene un nombre bonito</a:t>
            </a:r>
            <a:endParaRPr/>
          </a:p>
        </p:txBody>
      </p:sp>
      <p:sp>
        <p:nvSpPr>
          <p:cNvPr id="372" name="Google Shape;372;p42"/>
          <p:cNvSpPr txBox="1"/>
          <p:nvPr>
            <p:ph idx="4294967295" type="subTitle"/>
          </p:nvPr>
        </p:nvSpPr>
        <p:spPr>
          <a:xfrm>
            <a:off x="2252475" y="3924650"/>
            <a:ext cx="135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Marte es un planeta frío</a:t>
            </a:r>
            <a:endParaRPr/>
          </a:p>
        </p:txBody>
      </p:sp>
      <p:sp>
        <p:nvSpPr>
          <p:cNvPr id="373" name="Google Shape;373;p42"/>
          <p:cNvSpPr txBox="1"/>
          <p:nvPr>
            <p:ph idx="4294967295" type="subTitle"/>
          </p:nvPr>
        </p:nvSpPr>
        <p:spPr>
          <a:xfrm>
            <a:off x="7071900" y="3924650"/>
            <a:ext cx="135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Saturno tiene varios anillos</a:t>
            </a:r>
            <a:endParaRPr/>
          </a:p>
        </p:txBody>
      </p:sp>
      <p:sp>
        <p:nvSpPr>
          <p:cNvPr id="374" name="Google Shape;374;p42"/>
          <p:cNvSpPr txBox="1"/>
          <p:nvPr>
            <p:ph idx="4294967295" type="subTitle"/>
          </p:nvPr>
        </p:nvSpPr>
        <p:spPr>
          <a:xfrm>
            <a:off x="3893375" y="3924650"/>
            <a:ext cx="135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Júpiter es un planeta </a:t>
            </a:r>
            <a:r>
              <a:rPr lang="es"/>
              <a:t>grande</a:t>
            </a:r>
            <a:endParaRPr/>
          </a:p>
        </p:txBody>
      </p:sp>
      <p:cxnSp>
        <p:nvCxnSpPr>
          <p:cNvPr id="375" name="Google Shape;375;p42"/>
          <p:cNvCxnSpPr>
            <a:stCxn id="361" idx="2"/>
            <a:endCxn id="362" idx="0"/>
          </p:cNvCxnSpPr>
          <p:nvPr/>
        </p:nvCxnSpPr>
        <p:spPr>
          <a:xfrm rot="5400000">
            <a:off x="3120150" y="880875"/>
            <a:ext cx="468000" cy="24357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376" name="Google Shape;376;p42"/>
          <p:cNvCxnSpPr>
            <a:stCxn id="361" idx="2"/>
            <a:endCxn id="363" idx="0"/>
          </p:cNvCxnSpPr>
          <p:nvPr/>
        </p:nvCxnSpPr>
        <p:spPr>
          <a:xfrm flipH="1" rot="-5400000">
            <a:off x="5555850" y="880875"/>
            <a:ext cx="468000" cy="24357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377" name="Google Shape;377;p42"/>
          <p:cNvCxnSpPr>
            <a:stCxn id="361" idx="2"/>
            <a:endCxn id="364" idx="0"/>
          </p:cNvCxnSpPr>
          <p:nvPr/>
        </p:nvCxnSpPr>
        <p:spPr>
          <a:xfrm flipH="1" rot="-5400000">
            <a:off x="4338300" y="2098425"/>
            <a:ext cx="468000" cy="6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378" name="Google Shape;378;p42"/>
          <p:cNvCxnSpPr>
            <a:stCxn id="362" idx="2"/>
            <a:endCxn id="365" idx="0"/>
          </p:cNvCxnSpPr>
          <p:nvPr/>
        </p:nvCxnSpPr>
        <p:spPr>
          <a:xfrm rot="5400000">
            <a:off x="1551907" y="2627275"/>
            <a:ext cx="427800" cy="7410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79" name="Google Shape;379;p42"/>
          <p:cNvCxnSpPr>
            <a:stCxn id="362" idx="2"/>
            <a:endCxn id="368" idx="0"/>
          </p:cNvCxnSpPr>
          <p:nvPr/>
        </p:nvCxnSpPr>
        <p:spPr>
          <a:xfrm flipH="1" rot="-5400000">
            <a:off x="2318707" y="2601475"/>
            <a:ext cx="427800" cy="79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80" name="Google Shape;380;p42"/>
          <p:cNvCxnSpPr>
            <a:stCxn id="364" idx="2"/>
            <a:endCxn id="367" idx="0"/>
          </p:cNvCxnSpPr>
          <p:nvPr/>
        </p:nvCxnSpPr>
        <p:spPr>
          <a:xfrm flipH="1" rot="-5400000">
            <a:off x="4358406" y="2997475"/>
            <a:ext cx="427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81" name="Google Shape;381;p42"/>
          <p:cNvCxnSpPr>
            <a:stCxn id="363" idx="2"/>
            <a:endCxn id="369" idx="0"/>
          </p:cNvCxnSpPr>
          <p:nvPr/>
        </p:nvCxnSpPr>
        <p:spPr>
          <a:xfrm rot="5400000">
            <a:off x="6397504" y="2601475"/>
            <a:ext cx="427800" cy="79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82" name="Google Shape;382;p42"/>
          <p:cNvCxnSpPr>
            <a:stCxn id="363" idx="2"/>
            <a:endCxn id="366" idx="0"/>
          </p:cNvCxnSpPr>
          <p:nvPr/>
        </p:nvCxnSpPr>
        <p:spPr>
          <a:xfrm flipH="1" rot="-5400000">
            <a:off x="7164304" y="2627275"/>
            <a:ext cx="427800" cy="7410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83" name="Google Shape;383;p42"/>
          <p:cNvCxnSpPr>
            <a:stCxn id="369" idx="2"/>
            <a:endCxn id="370" idx="0"/>
          </p:cNvCxnSpPr>
          <p:nvPr/>
        </p:nvCxnSpPr>
        <p:spPr>
          <a:xfrm flipH="1" rot="-5400000">
            <a:off x="6084368"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84" name="Google Shape;384;p42"/>
          <p:cNvCxnSpPr>
            <a:stCxn id="365" idx="2"/>
            <a:endCxn id="371" idx="0"/>
          </p:cNvCxnSpPr>
          <p:nvPr/>
        </p:nvCxnSpPr>
        <p:spPr>
          <a:xfrm flipH="1" rot="-5400000">
            <a:off x="1264794"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85" name="Google Shape;385;p42"/>
          <p:cNvCxnSpPr>
            <a:stCxn id="368" idx="2"/>
            <a:endCxn id="372" idx="0"/>
          </p:cNvCxnSpPr>
          <p:nvPr/>
        </p:nvCxnSpPr>
        <p:spPr>
          <a:xfrm flipH="1" rot="-5400000">
            <a:off x="2798332"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86" name="Google Shape;386;p42"/>
          <p:cNvCxnSpPr>
            <a:stCxn id="367" idx="2"/>
            <a:endCxn id="374" idx="0"/>
          </p:cNvCxnSpPr>
          <p:nvPr/>
        </p:nvCxnSpPr>
        <p:spPr>
          <a:xfrm flipH="1" rot="-5400000">
            <a:off x="4441350"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87" name="Google Shape;387;p42"/>
          <p:cNvCxnSpPr>
            <a:stCxn id="366" idx="2"/>
            <a:endCxn id="373" idx="0"/>
          </p:cNvCxnSpPr>
          <p:nvPr/>
        </p:nvCxnSpPr>
        <p:spPr>
          <a:xfrm flipH="1" rot="-5400000">
            <a:off x="7617906" y="3793525"/>
            <a:ext cx="261900" cy="600"/>
          </a:xfrm>
          <a:prstGeom prst="bentConnector3">
            <a:avLst>
              <a:gd fmla="val 49976"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idx="1" type="subTitle"/>
          </p:nvPr>
        </p:nvSpPr>
        <p:spPr>
          <a:xfrm>
            <a:off x="2834425" y="1191375"/>
            <a:ext cx="46098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TIPO A</a:t>
            </a:r>
            <a:endParaRPr/>
          </a:p>
        </p:txBody>
      </p:sp>
      <p:sp>
        <p:nvSpPr>
          <p:cNvPr id="393" name="Google Shape;393;p43"/>
          <p:cNvSpPr txBox="1"/>
          <p:nvPr>
            <p:ph idx="2" type="subTitle"/>
          </p:nvPr>
        </p:nvSpPr>
        <p:spPr>
          <a:xfrm>
            <a:off x="2834425" y="2391497"/>
            <a:ext cx="46098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TIPO B</a:t>
            </a:r>
            <a:endParaRPr/>
          </a:p>
        </p:txBody>
      </p:sp>
      <p:sp>
        <p:nvSpPr>
          <p:cNvPr id="394" name="Google Shape;394;p43"/>
          <p:cNvSpPr txBox="1"/>
          <p:nvPr>
            <p:ph idx="3" type="subTitle"/>
          </p:nvPr>
        </p:nvSpPr>
        <p:spPr>
          <a:xfrm>
            <a:off x="2834425" y="3591632"/>
            <a:ext cx="4609800" cy="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TIPO C</a:t>
            </a:r>
            <a:endParaRPr/>
          </a:p>
        </p:txBody>
      </p:sp>
      <p:sp>
        <p:nvSpPr>
          <p:cNvPr id="395" name="Google Shape;395;p43"/>
          <p:cNvSpPr txBox="1"/>
          <p:nvPr>
            <p:ph idx="4" type="subTitle"/>
          </p:nvPr>
        </p:nvSpPr>
        <p:spPr>
          <a:xfrm>
            <a:off x="2834425" y="1635549"/>
            <a:ext cx="460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Neptuno es el planeta más alejado del Sol y el cuarto más grande del Sistema Solar</a:t>
            </a:r>
            <a:endParaRPr/>
          </a:p>
        </p:txBody>
      </p:sp>
      <p:sp>
        <p:nvSpPr>
          <p:cNvPr id="396" name="Google Shape;396;p43"/>
          <p:cNvSpPr txBox="1"/>
          <p:nvPr>
            <p:ph idx="5" type="subTitle"/>
          </p:nvPr>
        </p:nvSpPr>
        <p:spPr>
          <a:xfrm>
            <a:off x="2834425" y="2835669"/>
            <a:ext cx="460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Mercurio es el planeta más cercano al Sol y también el más pequeño del Sistema Solar</a:t>
            </a:r>
            <a:endParaRPr/>
          </a:p>
        </p:txBody>
      </p:sp>
      <p:sp>
        <p:nvSpPr>
          <p:cNvPr id="397" name="Google Shape;39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CONCEPTOS Y </a:t>
            </a:r>
            <a:r>
              <a:rPr lang="es">
                <a:solidFill>
                  <a:schemeClr val="lt2"/>
                </a:solidFill>
              </a:rPr>
              <a:t>TIPOLOGÍA</a:t>
            </a:r>
            <a:endParaRPr>
              <a:solidFill>
                <a:schemeClr val="lt2"/>
              </a:solidFill>
            </a:endParaRPr>
          </a:p>
        </p:txBody>
      </p:sp>
      <p:sp>
        <p:nvSpPr>
          <p:cNvPr id="398" name="Google Shape;398;p43"/>
          <p:cNvSpPr txBox="1"/>
          <p:nvPr>
            <p:ph idx="6" type="subTitle"/>
          </p:nvPr>
        </p:nvSpPr>
        <p:spPr>
          <a:xfrm>
            <a:off x="2834425" y="4035802"/>
            <a:ext cx="460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pesar de ser rojo, Marte es un lugar frío. Está lleno de polvo de óxido de hierro, que da al planeta su color rojizo</a:t>
            </a:r>
            <a:endParaRPr/>
          </a:p>
        </p:txBody>
      </p:sp>
      <p:sp>
        <p:nvSpPr>
          <p:cNvPr id="399" name="Google Shape;399;p43"/>
          <p:cNvSpPr/>
          <p:nvPr/>
        </p:nvSpPr>
        <p:spPr>
          <a:xfrm>
            <a:off x="1823700" y="130110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1823700" y="2501225"/>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1823700" y="3701350"/>
            <a:ext cx="797400" cy="79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43"/>
          <p:cNvGrpSpPr/>
          <p:nvPr/>
        </p:nvGrpSpPr>
        <p:grpSpPr>
          <a:xfrm>
            <a:off x="2043008" y="2664588"/>
            <a:ext cx="358794" cy="470664"/>
            <a:chOff x="4053250" y="3241025"/>
            <a:chExt cx="265400" cy="348150"/>
          </a:xfrm>
        </p:grpSpPr>
        <p:sp>
          <p:nvSpPr>
            <p:cNvPr id="403" name="Google Shape;403;p43"/>
            <p:cNvSpPr/>
            <p:nvPr/>
          </p:nvSpPr>
          <p:spPr>
            <a:xfrm>
              <a:off x="4053250" y="3241025"/>
              <a:ext cx="265400" cy="348150"/>
            </a:xfrm>
            <a:custGeom>
              <a:rect b="b" l="l" r="r" t="t"/>
              <a:pathLst>
                <a:path extrusionOk="0" h="13926" w="10616">
                  <a:moveTo>
                    <a:pt x="5310" y="4925"/>
                  </a:moveTo>
                  <a:cubicBezTo>
                    <a:pt x="6250" y="4925"/>
                    <a:pt x="7191" y="5283"/>
                    <a:pt x="7907" y="5999"/>
                  </a:cubicBezTo>
                  <a:cubicBezTo>
                    <a:pt x="9340" y="7430"/>
                    <a:pt x="9338" y="9760"/>
                    <a:pt x="7907" y="11191"/>
                  </a:cubicBezTo>
                  <a:cubicBezTo>
                    <a:pt x="7189" y="11906"/>
                    <a:pt x="6250" y="12264"/>
                    <a:pt x="5310" y="12264"/>
                  </a:cubicBezTo>
                  <a:cubicBezTo>
                    <a:pt x="4371" y="12264"/>
                    <a:pt x="3432" y="11906"/>
                    <a:pt x="2715" y="11191"/>
                  </a:cubicBezTo>
                  <a:cubicBezTo>
                    <a:pt x="1282" y="9760"/>
                    <a:pt x="1282" y="7430"/>
                    <a:pt x="2715" y="5999"/>
                  </a:cubicBezTo>
                  <a:cubicBezTo>
                    <a:pt x="3430" y="5283"/>
                    <a:pt x="4370" y="4925"/>
                    <a:pt x="5310" y="4925"/>
                  </a:cubicBezTo>
                  <a:close/>
                  <a:moveTo>
                    <a:pt x="5310" y="1"/>
                  </a:moveTo>
                  <a:lnTo>
                    <a:pt x="1404" y="5014"/>
                  </a:lnTo>
                  <a:cubicBezTo>
                    <a:pt x="501" y="5986"/>
                    <a:pt x="1" y="7266"/>
                    <a:pt x="8" y="8596"/>
                  </a:cubicBezTo>
                  <a:cubicBezTo>
                    <a:pt x="8" y="11519"/>
                    <a:pt x="2387" y="13925"/>
                    <a:pt x="5310" y="13925"/>
                  </a:cubicBezTo>
                  <a:cubicBezTo>
                    <a:pt x="8235" y="13925"/>
                    <a:pt x="10614" y="11519"/>
                    <a:pt x="10614" y="8596"/>
                  </a:cubicBezTo>
                  <a:cubicBezTo>
                    <a:pt x="10616" y="7513"/>
                    <a:pt x="10286" y="6455"/>
                    <a:pt x="9665" y="5567"/>
                  </a:cubicBezTo>
                  <a:cubicBezTo>
                    <a:pt x="9533" y="5379"/>
                    <a:pt x="9390" y="5200"/>
                    <a:pt x="9233" y="5032"/>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4107700" y="3384525"/>
              <a:ext cx="156650" cy="142775"/>
            </a:xfrm>
            <a:custGeom>
              <a:rect b="b" l="l" r="r" t="t"/>
              <a:pathLst>
                <a:path extrusionOk="0" h="5711" w="6266">
                  <a:moveTo>
                    <a:pt x="4287" y="1125"/>
                  </a:moveTo>
                  <a:lnTo>
                    <a:pt x="4863" y="1701"/>
                  </a:lnTo>
                  <a:lnTo>
                    <a:pt x="3710" y="2856"/>
                  </a:lnTo>
                  <a:lnTo>
                    <a:pt x="4864" y="4008"/>
                  </a:lnTo>
                  <a:lnTo>
                    <a:pt x="4287" y="4586"/>
                  </a:lnTo>
                  <a:lnTo>
                    <a:pt x="3134" y="3432"/>
                  </a:lnTo>
                  <a:lnTo>
                    <a:pt x="1978" y="4586"/>
                  </a:lnTo>
                  <a:lnTo>
                    <a:pt x="1402" y="4008"/>
                  </a:lnTo>
                  <a:lnTo>
                    <a:pt x="2556" y="2856"/>
                  </a:lnTo>
                  <a:lnTo>
                    <a:pt x="1402" y="1701"/>
                  </a:lnTo>
                  <a:lnTo>
                    <a:pt x="1979" y="1125"/>
                  </a:lnTo>
                  <a:lnTo>
                    <a:pt x="3132" y="2278"/>
                  </a:lnTo>
                  <a:lnTo>
                    <a:pt x="4287" y="1125"/>
                  </a:lnTo>
                  <a:close/>
                  <a:moveTo>
                    <a:pt x="3127" y="1"/>
                  </a:moveTo>
                  <a:cubicBezTo>
                    <a:pt x="2372" y="1"/>
                    <a:pt x="1647" y="302"/>
                    <a:pt x="1113" y="837"/>
                  </a:cubicBezTo>
                  <a:cubicBezTo>
                    <a:pt x="1" y="1949"/>
                    <a:pt x="1" y="3762"/>
                    <a:pt x="1113" y="4876"/>
                  </a:cubicBezTo>
                  <a:cubicBezTo>
                    <a:pt x="1670" y="5432"/>
                    <a:pt x="2401" y="5710"/>
                    <a:pt x="3132" y="5710"/>
                  </a:cubicBezTo>
                  <a:cubicBezTo>
                    <a:pt x="3864" y="5710"/>
                    <a:pt x="4596" y="5432"/>
                    <a:pt x="5153" y="4876"/>
                  </a:cubicBezTo>
                  <a:cubicBezTo>
                    <a:pt x="6265" y="3762"/>
                    <a:pt x="6265" y="1949"/>
                    <a:pt x="5153" y="837"/>
                  </a:cubicBezTo>
                  <a:cubicBezTo>
                    <a:pt x="4618" y="302"/>
                    <a:pt x="3893" y="2"/>
                    <a:pt x="3138" y="2"/>
                  </a:cubicBezTo>
                  <a:cubicBezTo>
                    <a:pt x="3136" y="2"/>
                    <a:pt x="3134" y="2"/>
                    <a:pt x="3132" y="2"/>
                  </a:cubicBezTo>
                  <a:lnTo>
                    <a:pt x="3132" y="1"/>
                  </a:lnTo>
                  <a:cubicBezTo>
                    <a:pt x="3131" y="1"/>
                    <a:pt x="3129" y="1"/>
                    <a:pt x="3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43"/>
          <p:cNvGrpSpPr/>
          <p:nvPr/>
        </p:nvGrpSpPr>
        <p:grpSpPr>
          <a:xfrm>
            <a:off x="2042994" y="3864718"/>
            <a:ext cx="358828" cy="470698"/>
            <a:chOff x="3300475" y="2680900"/>
            <a:chExt cx="265425" cy="348175"/>
          </a:xfrm>
        </p:grpSpPr>
        <p:sp>
          <p:nvSpPr>
            <p:cNvPr id="406" name="Google Shape;406;p43"/>
            <p:cNvSpPr/>
            <p:nvPr/>
          </p:nvSpPr>
          <p:spPr>
            <a:xfrm>
              <a:off x="3300475" y="2680900"/>
              <a:ext cx="265425" cy="348175"/>
            </a:xfrm>
            <a:custGeom>
              <a:rect b="b" l="l" r="r" t="t"/>
              <a:pathLst>
                <a:path extrusionOk="0" h="13927" w="10617">
                  <a:moveTo>
                    <a:pt x="5311" y="4923"/>
                  </a:moveTo>
                  <a:cubicBezTo>
                    <a:pt x="7335" y="4923"/>
                    <a:pt x="8981" y="6571"/>
                    <a:pt x="8981" y="8596"/>
                  </a:cubicBezTo>
                  <a:cubicBezTo>
                    <a:pt x="8981" y="10620"/>
                    <a:pt x="7335" y="12268"/>
                    <a:pt x="5311" y="12268"/>
                  </a:cubicBezTo>
                  <a:cubicBezTo>
                    <a:pt x="3284" y="12268"/>
                    <a:pt x="1638" y="10620"/>
                    <a:pt x="1638" y="8596"/>
                  </a:cubicBezTo>
                  <a:cubicBezTo>
                    <a:pt x="1638" y="6571"/>
                    <a:pt x="3286" y="4923"/>
                    <a:pt x="5311" y="4923"/>
                  </a:cubicBezTo>
                  <a:close/>
                  <a:moveTo>
                    <a:pt x="5311" y="1"/>
                  </a:moveTo>
                  <a:lnTo>
                    <a:pt x="1405" y="5014"/>
                  </a:lnTo>
                  <a:cubicBezTo>
                    <a:pt x="500" y="5987"/>
                    <a:pt x="1" y="7268"/>
                    <a:pt x="8" y="8596"/>
                  </a:cubicBezTo>
                  <a:cubicBezTo>
                    <a:pt x="8" y="11519"/>
                    <a:pt x="2387" y="13927"/>
                    <a:pt x="5311" y="13927"/>
                  </a:cubicBezTo>
                  <a:cubicBezTo>
                    <a:pt x="8236" y="13927"/>
                    <a:pt x="10615" y="11519"/>
                    <a:pt x="10615" y="8596"/>
                  </a:cubicBezTo>
                  <a:cubicBezTo>
                    <a:pt x="10616" y="7513"/>
                    <a:pt x="10285" y="6456"/>
                    <a:pt x="9665" y="5569"/>
                  </a:cubicBezTo>
                  <a:cubicBezTo>
                    <a:pt x="9533" y="5381"/>
                    <a:pt x="9389" y="5202"/>
                    <a:pt x="9232" y="5032"/>
                  </a:cubicBezTo>
                  <a:lnTo>
                    <a:pt x="5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3361850" y="2824400"/>
              <a:ext cx="142800" cy="142800"/>
            </a:xfrm>
            <a:custGeom>
              <a:rect b="b" l="l" r="r" t="t"/>
              <a:pathLst>
                <a:path extrusionOk="0" h="5712" w="5712">
                  <a:moveTo>
                    <a:pt x="4896" y="2447"/>
                  </a:moveTo>
                  <a:lnTo>
                    <a:pt x="4896" y="3264"/>
                  </a:lnTo>
                  <a:lnTo>
                    <a:pt x="817" y="3264"/>
                  </a:lnTo>
                  <a:lnTo>
                    <a:pt x="817" y="2447"/>
                  </a:lnTo>
                  <a:close/>
                  <a:moveTo>
                    <a:pt x="2856" y="1"/>
                  </a:moveTo>
                  <a:cubicBezTo>
                    <a:pt x="1281" y="1"/>
                    <a:pt x="1" y="1281"/>
                    <a:pt x="1" y="2856"/>
                  </a:cubicBezTo>
                  <a:cubicBezTo>
                    <a:pt x="1" y="4430"/>
                    <a:pt x="1281" y="5712"/>
                    <a:pt x="2856" y="5712"/>
                  </a:cubicBezTo>
                  <a:cubicBezTo>
                    <a:pt x="4430" y="5712"/>
                    <a:pt x="5712" y="4430"/>
                    <a:pt x="5712" y="2856"/>
                  </a:cubicBezTo>
                  <a:cubicBezTo>
                    <a:pt x="5712" y="1281"/>
                    <a:pt x="4430" y="1"/>
                    <a:pt x="2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43"/>
          <p:cNvGrpSpPr/>
          <p:nvPr/>
        </p:nvGrpSpPr>
        <p:grpSpPr>
          <a:xfrm>
            <a:off x="2043008" y="1464473"/>
            <a:ext cx="358794" cy="470664"/>
            <a:chOff x="4053250" y="2124825"/>
            <a:chExt cx="265400" cy="348150"/>
          </a:xfrm>
        </p:grpSpPr>
        <p:sp>
          <p:nvSpPr>
            <p:cNvPr id="409" name="Google Shape;409;p43"/>
            <p:cNvSpPr/>
            <p:nvPr/>
          </p:nvSpPr>
          <p:spPr>
            <a:xfrm>
              <a:off x="4114625" y="2268300"/>
              <a:ext cx="142800" cy="142800"/>
            </a:xfrm>
            <a:custGeom>
              <a:rect b="b" l="l" r="r" t="t"/>
              <a:pathLst>
                <a:path extrusionOk="0" h="5712" w="5712">
                  <a:moveTo>
                    <a:pt x="3264" y="816"/>
                  </a:moveTo>
                  <a:lnTo>
                    <a:pt x="3264" y="2448"/>
                  </a:lnTo>
                  <a:lnTo>
                    <a:pt x="4896" y="2448"/>
                  </a:lnTo>
                  <a:lnTo>
                    <a:pt x="4896" y="3264"/>
                  </a:lnTo>
                  <a:lnTo>
                    <a:pt x="3264" y="3264"/>
                  </a:lnTo>
                  <a:lnTo>
                    <a:pt x="3264" y="4896"/>
                  </a:lnTo>
                  <a:lnTo>
                    <a:pt x="2448" y="4896"/>
                  </a:lnTo>
                  <a:lnTo>
                    <a:pt x="2448" y="3264"/>
                  </a:lnTo>
                  <a:lnTo>
                    <a:pt x="818" y="3264"/>
                  </a:lnTo>
                  <a:lnTo>
                    <a:pt x="818" y="2448"/>
                  </a:lnTo>
                  <a:lnTo>
                    <a:pt x="2448" y="2448"/>
                  </a:lnTo>
                  <a:lnTo>
                    <a:pt x="2448" y="816"/>
                  </a:lnTo>
                  <a:close/>
                  <a:moveTo>
                    <a:pt x="2855" y="0"/>
                  </a:moveTo>
                  <a:cubicBezTo>
                    <a:pt x="1281" y="0"/>
                    <a:pt x="0" y="1281"/>
                    <a:pt x="0" y="2855"/>
                  </a:cubicBezTo>
                  <a:cubicBezTo>
                    <a:pt x="0" y="4431"/>
                    <a:pt x="1281" y="5712"/>
                    <a:pt x="2855" y="5712"/>
                  </a:cubicBezTo>
                  <a:cubicBezTo>
                    <a:pt x="4430" y="5712"/>
                    <a:pt x="5712" y="4431"/>
                    <a:pt x="5712" y="2857"/>
                  </a:cubicBezTo>
                  <a:cubicBezTo>
                    <a:pt x="5712" y="1281"/>
                    <a:pt x="4430" y="0"/>
                    <a:pt x="2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a:off x="4053250" y="2124825"/>
              <a:ext cx="265400" cy="348150"/>
            </a:xfrm>
            <a:custGeom>
              <a:rect b="b" l="l" r="r" t="t"/>
              <a:pathLst>
                <a:path extrusionOk="0" h="13926" w="10616">
                  <a:moveTo>
                    <a:pt x="5310" y="4924"/>
                  </a:moveTo>
                  <a:cubicBezTo>
                    <a:pt x="7335" y="4924"/>
                    <a:pt x="8983" y="6571"/>
                    <a:pt x="8983" y="8594"/>
                  </a:cubicBezTo>
                  <a:cubicBezTo>
                    <a:pt x="8983" y="10619"/>
                    <a:pt x="7335" y="12267"/>
                    <a:pt x="5310" y="12267"/>
                  </a:cubicBezTo>
                  <a:cubicBezTo>
                    <a:pt x="3284" y="12267"/>
                    <a:pt x="1638" y="10620"/>
                    <a:pt x="1638" y="8594"/>
                  </a:cubicBezTo>
                  <a:cubicBezTo>
                    <a:pt x="1638" y="6570"/>
                    <a:pt x="3286" y="4924"/>
                    <a:pt x="5310" y="4924"/>
                  </a:cubicBezTo>
                  <a:close/>
                  <a:moveTo>
                    <a:pt x="5310" y="1"/>
                  </a:moveTo>
                  <a:lnTo>
                    <a:pt x="1404" y="5014"/>
                  </a:lnTo>
                  <a:cubicBezTo>
                    <a:pt x="501" y="5986"/>
                    <a:pt x="1" y="7267"/>
                    <a:pt x="8" y="8594"/>
                  </a:cubicBezTo>
                  <a:cubicBezTo>
                    <a:pt x="8" y="11520"/>
                    <a:pt x="2387" y="13926"/>
                    <a:pt x="5310" y="13926"/>
                  </a:cubicBezTo>
                  <a:cubicBezTo>
                    <a:pt x="8235" y="13926"/>
                    <a:pt x="10614" y="11520"/>
                    <a:pt x="10614" y="8594"/>
                  </a:cubicBezTo>
                  <a:cubicBezTo>
                    <a:pt x="10616" y="7513"/>
                    <a:pt x="10286" y="6455"/>
                    <a:pt x="9665" y="5567"/>
                  </a:cubicBezTo>
                  <a:cubicBezTo>
                    <a:pt x="9533" y="5380"/>
                    <a:pt x="9390" y="5200"/>
                    <a:pt x="9233" y="5033"/>
                  </a:cubicBezTo>
                  <a:lnTo>
                    <a:pt x="53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715200" y="1440750"/>
            <a:ext cx="7713600" cy="226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PALABRAS </a:t>
            </a:r>
            <a:r>
              <a:rPr lang="es">
                <a:solidFill>
                  <a:schemeClr val="lt2"/>
                </a:solidFill>
              </a:rPr>
              <a:t>ASOMBROSAS</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Geometric Style Blood Disease Theme">
  <a:themeElements>
    <a:clrScheme name="Simple Light">
      <a:dk1>
        <a:srgbClr val="3C110F"/>
      </a:dk1>
      <a:lt1>
        <a:srgbClr val="FEFDF5"/>
      </a:lt1>
      <a:dk2>
        <a:srgbClr val="000000"/>
      </a:dk2>
      <a:lt2>
        <a:srgbClr val="7D1713"/>
      </a:lt2>
      <a:accent1>
        <a:srgbClr val="5F130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